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9" r:id="rId2"/>
    <p:sldId id="261" r:id="rId3"/>
    <p:sldId id="260" r:id="rId4"/>
    <p:sldId id="258" r:id="rId5"/>
    <p:sldId id="257" r:id="rId6"/>
    <p:sldId id="256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407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2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014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229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9892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704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398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4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41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04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10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578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145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105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04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563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4204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8A9D-7F65-41FD-92CE-375D4BC73B3C}" type="datetimeFigureOut">
              <a:rPr lang="es-ES" smtClean="0"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C5340-CF64-4573-8FEF-1227702C2E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68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  <p:sldLayoutId id="2147483834" r:id="rId17"/>
  </p:sldLayoutIdLst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0326DF0-DD49-4C92-97BF-4C1ED304D987}"/>
              </a:ext>
            </a:extLst>
          </p:cNvPr>
          <p:cNvSpPr txBox="1">
            <a:spLocks/>
          </p:cNvSpPr>
          <p:nvPr/>
        </p:nvSpPr>
        <p:spPr>
          <a:xfrm>
            <a:off x="2519875" y="0"/>
            <a:ext cx="7152249" cy="123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solidFill>
                  <a:schemeClr val="accent1"/>
                </a:solidFill>
              </a:rPr>
              <a:t>IRREGULAR VERBS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F809009-31EA-450B-B11F-FF1BBA585C3C}"/>
              </a:ext>
            </a:extLst>
          </p:cNvPr>
          <p:cNvSpPr txBox="1"/>
          <p:nvPr/>
        </p:nvSpPr>
        <p:spPr>
          <a:xfrm>
            <a:off x="838201" y="5606758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Observa estas listas de verbos irregulares que te he preparado. Están ordenados según el parecido en su transformación. Así te será más fácil aprenderos. Verás señalados y traducidos los más importantes. Toma nota de ellos en tu cuaderno. 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3DF9F024-5B32-48A6-8AE1-35924CAF8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7530"/>
            <a:ext cx="10515600" cy="4351338"/>
          </a:xfrm>
        </p:spPr>
        <p:txBody>
          <a:bodyPr/>
          <a:lstStyle/>
          <a:p>
            <a:r>
              <a:rPr lang="es-ES" dirty="0"/>
              <a:t>As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already</a:t>
            </a:r>
            <a:r>
              <a:rPr lang="es-ES" dirty="0"/>
              <a:t> </a:t>
            </a:r>
            <a:r>
              <a:rPr lang="es-ES" dirty="0" err="1"/>
              <a:t>know</a:t>
            </a:r>
            <a:r>
              <a:rPr lang="es-ES" dirty="0"/>
              <a:t>, </a:t>
            </a:r>
            <a:r>
              <a:rPr lang="es-ES" dirty="0" err="1"/>
              <a:t>past</a:t>
            </a:r>
            <a:r>
              <a:rPr lang="es-ES" dirty="0"/>
              <a:t> </a:t>
            </a:r>
            <a:r>
              <a:rPr lang="es-ES" dirty="0" err="1"/>
              <a:t>verbs</a:t>
            </a:r>
            <a:r>
              <a:rPr lang="es-ES" dirty="0"/>
              <a:t> </a:t>
            </a:r>
            <a:r>
              <a:rPr lang="es-ES" dirty="0" err="1"/>
              <a:t>add</a:t>
            </a:r>
            <a:r>
              <a:rPr lang="es-ES" dirty="0"/>
              <a:t> “–</a:t>
            </a:r>
            <a:r>
              <a:rPr lang="es-ES" dirty="0" err="1"/>
              <a:t>ed</a:t>
            </a:r>
            <a:r>
              <a:rPr lang="es-ES" dirty="0"/>
              <a:t>” at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end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verb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  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example</a:t>
            </a:r>
            <a:r>
              <a:rPr lang="es-ES" dirty="0"/>
              <a:t>: 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err="1"/>
              <a:t>But</a:t>
            </a:r>
            <a:r>
              <a:rPr lang="es-ES" dirty="0"/>
              <a:t>, as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happens</a:t>
            </a:r>
            <a:r>
              <a:rPr lang="es-ES" dirty="0"/>
              <a:t> in </a:t>
            </a:r>
            <a:r>
              <a:rPr lang="es-ES" dirty="0" err="1"/>
              <a:t>Spanish</a:t>
            </a:r>
            <a:r>
              <a:rPr lang="es-ES" dirty="0"/>
              <a:t>, </a:t>
            </a:r>
            <a:r>
              <a:rPr lang="es-ES" dirty="0" err="1"/>
              <a:t>there</a:t>
            </a:r>
            <a:r>
              <a:rPr lang="es-ES" dirty="0"/>
              <a:t> are IRREGULAR VERBS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</a:t>
            </a:r>
            <a:r>
              <a:rPr lang="es-ES" dirty="0" err="1"/>
              <a:t>memorise</a:t>
            </a:r>
            <a:r>
              <a:rPr lang="es-ES" dirty="0"/>
              <a:t>. </a:t>
            </a:r>
          </a:p>
          <a:p>
            <a:r>
              <a:rPr lang="es-ES" dirty="0"/>
              <a:t>En inglés aprendemos los verbos irregulares en tres columnas; el presente, el pasado simple y el participio (verbos terminados en –</a:t>
            </a:r>
            <a:r>
              <a:rPr lang="es-ES" dirty="0" err="1"/>
              <a:t>ado</a:t>
            </a:r>
            <a:r>
              <a:rPr lang="es-ES" dirty="0"/>
              <a:t>/-ido como acabado o dormido) que se usará en los verbos compuestos; “he coloreado de rojo” = “I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coloured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in red”. En el caso de los verbos regulares, el participio es igual que el pasado. Sin embargo en los </a:t>
            </a:r>
            <a:r>
              <a:rPr lang="es-ES" dirty="0" err="1"/>
              <a:t>irregularies</a:t>
            </a:r>
            <a:r>
              <a:rPr lang="es-ES" dirty="0"/>
              <a:t> no siempre es así: “ He escrito un libro” = “I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written</a:t>
            </a:r>
            <a:r>
              <a:rPr lang="es-ES" dirty="0"/>
              <a:t> a </a:t>
            </a:r>
            <a:r>
              <a:rPr lang="es-ES" dirty="0" err="1"/>
              <a:t>book</a:t>
            </a:r>
            <a:r>
              <a:rPr lang="es-ES" dirty="0"/>
              <a:t>”. </a:t>
            </a: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350DBD4D-12AC-4F5D-AA33-D457B0F07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106873"/>
              </p:ext>
            </p:extLst>
          </p:nvPr>
        </p:nvGraphicFramePr>
        <p:xfrm>
          <a:off x="3382499" y="1532073"/>
          <a:ext cx="4059310" cy="741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29655">
                  <a:extLst>
                    <a:ext uri="{9D8B030D-6E8A-4147-A177-3AD203B41FA5}">
                      <a16:colId xmlns:a16="http://schemas.microsoft.com/office/drawing/2014/main" val="1647193945"/>
                    </a:ext>
                  </a:extLst>
                </a:gridCol>
                <a:gridCol w="2029655">
                  <a:extLst>
                    <a:ext uri="{9D8B030D-6E8A-4147-A177-3AD203B41FA5}">
                      <a16:colId xmlns:a16="http://schemas.microsoft.com/office/drawing/2014/main" val="1462128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659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Colour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Coloured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289352"/>
                  </a:ext>
                </a:extLst>
              </a:tr>
            </a:tbl>
          </a:graphicData>
        </a:graphic>
      </p:graphicFrame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32421BD6-0F2A-47F8-9F29-64EF0A095DE4}"/>
              </a:ext>
            </a:extLst>
          </p:cNvPr>
          <p:cNvSpPr/>
          <p:nvPr/>
        </p:nvSpPr>
        <p:spPr>
          <a:xfrm>
            <a:off x="4891648" y="2036545"/>
            <a:ext cx="956603" cy="154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39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 build="p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8C6402E-2056-42B0-8BF2-68E48AA744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87" b="9948"/>
          <a:stretch/>
        </p:blipFill>
        <p:spPr>
          <a:xfrm>
            <a:off x="2986818" y="0"/>
            <a:ext cx="6874041" cy="6858000"/>
          </a:xfrm>
          <a:prstGeom prst="rect">
            <a:avLst/>
          </a:prstGeom>
        </p:spPr>
      </p:pic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5405C4BA-A705-4691-AC1E-D979BF6CC8EA}"/>
              </a:ext>
            </a:extLst>
          </p:cNvPr>
          <p:cNvSpPr/>
          <p:nvPr/>
        </p:nvSpPr>
        <p:spPr>
          <a:xfrm rot="10800000">
            <a:off x="9993475" y="1690688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FE8D1621-7862-4F5B-A89E-8140C638A489}"/>
              </a:ext>
            </a:extLst>
          </p:cNvPr>
          <p:cNvSpPr/>
          <p:nvPr/>
        </p:nvSpPr>
        <p:spPr>
          <a:xfrm rot="10800000">
            <a:off x="9993475" y="1973337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891A27CD-E062-4635-9654-C9CA6DDB7DB6}"/>
              </a:ext>
            </a:extLst>
          </p:cNvPr>
          <p:cNvSpPr/>
          <p:nvPr/>
        </p:nvSpPr>
        <p:spPr>
          <a:xfrm rot="10800000">
            <a:off x="9993475" y="2284122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560B1729-754F-4495-AE1E-85BB31C25491}"/>
              </a:ext>
            </a:extLst>
          </p:cNvPr>
          <p:cNvSpPr/>
          <p:nvPr/>
        </p:nvSpPr>
        <p:spPr>
          <a:xfrm rot="10800000">
            <a:off x="9993475" y="2911061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897C73E-9649-4032-A75E-056B0573E83A}"/>
              </a:ext>
            </a:extLst>
          </p:cNvPr>
          <p:cNvSpPr/>
          <p:nvPr/>
        </p:nvSpPr>
        <p:spPr>
          <a:xfrm rot="10800000">
            <a:off x="9993475" y="3736560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A58B901B-94CD-48D0-9A2D-447E44A702E7}"/>
              </a:ext>
            </a:extLst>
          </p:cNvPr>
          <p:cNvSpPr/>
          <p:nvPr/>
        </p:nvSpPr>
        <p:spPr>
          <a:xfrm rot="10800000">
            <a:off x="9993475" y="4063964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319689A8-ED33-472E-8D92-6FF05171A791}"/>
              </a:ext>
            </a:extLst>
          </p:cNvPr>
          <p:cNvSpPr/>
          <p:nvPr/>
        </p:nvSpPr>
        <p:spPr>
          <a:xfrm rot="10800000">
            <a:off x="9993475" y="4646466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908CB712-9A40-4FA1-AD0F-2BB9F5C77FCF}"/>
              </a:ext>
            </a:extLst>
          </p:cNvPr>
          <p:cNvSpPr/>
          <p:nvPr/>
        </p:nvSpPr>
        <p:spPr>
          <a:xfrm rot="10800000">
            <a:off x="9993475" y="5243710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1E45B030-F6C3-4E28-9E47-15B57BDBA6CA}"/>
              </a:ext>
            </a:extLst>
          </p:cNvPr>
          <p:cNvSpPr/>
          <p:nvPr/>
        </p:nvSpPr>
        <p:spPr>
          <a:xfrm rot="10800000">
            <a:off x="9993475" y="5574302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D4F952CC-27D8-48B8-8561-A455214E8E73}"/>
              </a:ext>
            </a:extLst>
          </p:cNvPr>
          <p:cNvSpPr/>
          <p:nvPr/>
        </p:nvSpPr>
        <p:spPr>
          <a:xfrm>
            <a:off x="2160789" y="1079507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5C0CF5B8-77A5-4886-90AE-1D51E76437C0}"/>
              </a:ext>
            </a:extLst>
          </p:cNvPr>
          <p:cNvSpPr/>
          <p:nvPr/>
        </p:nvSpPr>
        <p:spPr>
          <a:xfrm>
            <a:off x="2160789" y="1688278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82B4B50D-9CFF-44D0-82A1-11805628D2BB}"/>
              </a:ext>
            </a:extLst>
          </p:cNvPr>
          <p:cNvSpPr/>
          <p:nvPr/>
        </p:nvSpPr>
        <p:spPr>
          <a:xfrm>
            <a:off x="2160789" y="2316375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89EAC26B-26D5-41EC-B080-64F0E78BE9AE}"/>
              </a:ext>
            </a:extLst>
          </p:cNvPr>
          <p:cNvSpPr/>
          <p:nvPr/>
        </p:nvSpPr>
        <p:spPr>
          <a:xfrm>
            <a:off x="2156693" y="2625231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5958734F-2006-421F-8F17-55207E96E7E3}"/>
              </a:ext>
            </a:extLst>
          </p:cNvPr>
          <p:cNvSpPr/>
          <p:nvPr/>
        </p:nvSpPr>
        <p:spPr>
          <a:xfrm>
            <a:off x="2156693" y="2911060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echa: a la derecha 20">
            <a:extLst>
              <a:ext uri="{FF2B5EF4-FFF2-40B4-BE49-F238E27FC236}">
                <a16:creationId xmlns:a16="http://schemas.microsoft.com/office/drawing/2014/main" id="{24E93919-4287-4F55-8163-46F3E1B7965F}"/>
              </a:ext>
            </a:extLst>
          </p:cNvPr>
          <p:cNvSpPr/>
          <p:nvPr/>
        </p:nvSpPr>
        <p:spPr>
          <a:xfrm>
            <a:off x="2156693" y="3781073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Flecha: a la derecha 21">
            <a:extLst>
              <a:ext uri="{FF2B5EF4-FFF2-40B4-BE49-F238E27FC236}">
                <a16:creationId xmlns:a16="http://schemas.microsoft.com/office/drawing/2014/main" id="{F467F971-4841-44A2-B909-C8213A290D00}"/>
              </a:ext>
            </a:extLst>
          </p:cNvPr>
          <p:cNvSpPr/>
          <p:nvPr/>
        </p:nvSpPr>
        <p:spPr>
          <a:xfrm>
            <a:off x="2156693" y="4149142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id="{EA2B9A9A-73B8-499D-A59D-9FECD03A5D90}"/>
              </a:ext>
            </a:extLst>
          </p:cNvPr>
          <p:cNvSpPr/>
          <p:nvPr/>
        </p:nvSpPr>
        <p:spPr>
          <a:xfrm>
            <a:off x="2156693" y="4715409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FEEA86D5-4377-4B98-8BCA-29C9CF309E81}"/>
              </a:ext>
            </a:extLst>
          </p:cNvPr>
          <p:cNvSpPr/>
          <p:nvPr/>
        </p:nvSpPr>
        <p:spPr>
          <a:xfrm>
            <a:off x="2156693" y="5008260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3C9271C2-9F0D-4577-B9BA-153F5008E293}"/>
              </a:ext>
            </a:extLst>
          </p:cNvPr>
          <p:cNvSpPr/>
          <p:nvPr/>
        </p:nvSpPr>
        <p:spPr>
          <a:xfrm>
            <a:off x="2156693" y="5306697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Título 27">
            <a:extLst>
              <a:ext uri="{FF2B5EF4-FFF2-40B4-BE49-F238E27FC236}">
                <a16:creationId xmlns:a16="http://schemas.microsoft.com/office/drawing/2014/main" id="{25111307-F652-4ED5-9938-3449D3929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720" y="1042231"/>
            <a:ext cx="1189973" cy="358093"/>
          </a:xfr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Cantar</a:t>
            </a:r>
          </a:p>
        </p:txBody>
      </p:sp>
      <p:sp>
        <p:nvSpPr>
          <p:cNvPr id="27" name="Título 27">
            <a:extLst>
              <a:ext uri="{FF2B5EF4-FFF2-40B4-BE49-F238E27FC236}">
                <a16:creationId xmlns:a16="http://schemas.microsoft.com/office/drawing/2014/main" id="{CDBD67F4-4266-4334-B626-7EEE05AA4043}"/>
              </a:ext>
            </a:extLst>
          </p:cNvPr>
          <p:cNvSpPr txBox="1">
            <a:spLocks/>
          </p:cNvSpPr>
          <p:nvPr/>
        </p:nvSpPr>
        <p:spPr>
          <a:xfrm>
            <a:off x="966720" y="1624084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Beber</a:t>
            </a:r>
          </a:p>
        </p:txBody>
      </p:sp>
      <p:sp>
        <p:nvSpPr>
          <p:cNvPr id="28" name="Título 27">
            <a:extLst>
              <a:ext uri="{FF2B5EF4-FFF2-40B4-BE49-F238E27FC236}">
                <a16:creationId xmlns:a16="http://schemas.microsoft.com/office/drawing/2014/main" id="{6E2FE15F-4636-4BF5-A0E1-A66D511D2D74}"/>
              </a:ext>
            </a:extLst>
          </p:cNvPr>
          <p:cNvSpPr txBox="1">
            <a:spLocks/>
          </p:cNvSpPr>
          <p:nvPr/>
        </p:nvSpPr>
        <p:spPr>
          <a:xfrm>
            <a:off x="966719" y="2237753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Nadar</a:t>
            </a:r>
          </a:p>
        </p:txBody>
      </p:sp>
      <p:sp>
        <p:nvSpPr>
          <p:cNvPr id="29" name="Título 27">
            <a:extLst>
              <a:ext uri="{FF2B5EF4-FFF2-40B4-BE49-F238E27FC236}">
                <a16:creationId xmlns:a16="http://schemas.microsoft.com/office/drawing/2014/main" id="{4870CDC5-142B-408D-87BD-E07C1082D129}"/>
              </a:ext>
            </a:extLst>
          </p:cNvPr>
          <p:cNvSpPr txBox="1">
            <a:spLocks/>
          </p:cNvSpPr>
          <p:nvPr/>
        </p:nvSpPr>
        <p:spPr>
          <a:xfrm>
            <a:off x="834104" y="2574407"/>
            <a:ext cx="1318492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Empezar</a:t>
            </a:r>
          </a:p>
        </p:txBody>
      </p:sp>
      <p:sp>
        <p:nvSpPr>
          <p:cNvPr id="30" name="Título 27">
            <a:extLst>
              <a:ext uri="{FF2B5EF4-FFF2-40B4-BE49-F238E27FC236}">
                <a16:creationId xmlns:a16="http://schemas.microsoft.com/office/drawing/2014/main" id="{961220F4-5BD7-4AEE-B28C-17648CD837E3}"/>
              </a:ext>
            </a:extLst>
          </p:cNvPr>
          <p:cNvSpPr txBox="1">
            <a:spLocks/>
          </p:cNvSpPr>
          <p:nvPr/>
        </p:nvSpPr>
        <p:spPr>
          <a:xfrm>
            <a:off x="964671" y="2896482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Correr</a:t>
            </a:r>
          </a:p>
        </p:txBody>
      </p:sp>
      <p:sp>
        <p:nvSpPr>
          <p:cNvPr id="31" name="Título 27">
            <a:extLst>
              <a:ext uri="{FF2B5EF4-FFF2-40B4-BE49-F238E27FC236}">
                <a16:creationId xmlns:a16="http://schemas.microsoft.com/office/drawing/2014/main" id="{BED971BA-3C1B-4077-B035-742BCBC1570A}"/>
              </a:ext>
            </a:extLst>
          </p:cNvPr>
          <p:cNvSpPr txBox="1">
            <a:spLocks/>
          </p:cNvSpPr>
          <p:nvPr/>
        </p:nvSpPr>
        <p:spPr>
          <a:xfrm>
            <a:off x="842298" y="3764494"/>
            <a:ext cx="1318491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Comprar</a:t>
            </a:r>
          </a:p>
        </p:txBody>
      </p:sp>
      <p:sp>
        <p:nvSpPr>
          <p:cNvPr id="32" name="Título 27">
            <a:extLst>
              <a:ext uri="{FF2B5EF4-FFF2-40B4-BE49-F238E27FC236}">
                <a16:creationId xmlns:a16="http://schemas.microsoft.com/office/drawing/2014/main" id="{ADE109AB-943A-4B18-9A4D-4A0D5CCDDD33}"/>
              </a:ext>
            </a:extLst>
          </p:cNvPr>
          <p:cNvSpPr txBox="1">
            <a:spLocks/>
          </p:cNvSpPr>
          <p:nvPr/>
        </p:nvSpPr>
        <p:spPr>
          <a:xfrm>
            <a:off x="970816" y="4135125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Pelear</a:t>
            </a:r>
          </a:p>
        </p:txBody>
      </p:sp>
      <p:sp>
        <p:nvSpPr>
          <p:cNvPr id="33" name="Título 27">
            <a:extLst>
              <a:ext uri="{FF2B5EF4-FFF2-40B4-BE49-F238E27FC236}">
                <a16:creationId xmlns:a16="http://schemas.microsoft.com/office/drawing/2014/main" id="{FAF42B48-62A8-44C1-8F9F-8DD823A94766}"/>
              </a:ext>
            </a:extLst>
          </p:cNvPr>
          <p:cNvSpPr txBox="1">
            <a:spLocks/>
          </p:cNvSpPr>
          <p:nvPr/>
        </p:nvSpPr>
        <p:spPr>
          <a:xfrm>
            <a:off x="964670" y="4641057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Pensar</a:t>
            </a:r>
          </a:p>
        </p:txBody>
      </p:sp>
      <p:sp>
        <p:nvSpPr>
          <p:cNvPr id="34" name="Título 27">
            <a:extLst>
              <a:ext uri="{FF2B5EF4-FFF2-40B4-BE49-F238E27FC236}">
                <a16:creationId xmlns:a16="http://schemas.microsoft.com/office/drawing/2014/main" id="{61ECA21B-49CF-43C1-9851-0F8531BF23C1}"/>
              </a:ext>
            </a:extLst>
          </p:cNvPr>
          <p:cNvSpPr txBox="1">
            <a:spLocks/>
          </p:cNvSpPr>
          <p:nvPr/>
        </p:nvSpPr>
        <p:spPr>
          <a:xfrm>
            <a:off x="970816" y="4964257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Traer</a:t>
            </a:r>
          </a:p>
        </p:txBody>
      </p:sp>
      <p:sp>
        <p:nvSpPr>
          <p:cNvPr id="35" name="Título 27">
            <a:extLst>
              <a:ext uri="{FF2B5EF4-FFF2-40B4-BE49-F238E27FC236}">
                <a16:creationId xmlns:a16="http://schemas.microsoft.com/office/drawing/2014/main" id="{417A2D15-32F9-4123-9E1B-DC09CC4F6EB5}"/>
              </a:ext>
            </a:extLst>
          </p:cNvPr>
          <p:cNvSpPr txBox="1">
            <a:spLocks/>
          </p:cNvSpPr>
          <p:nvPr/>
        </p:nvSpPr>
        <p:spPr>
          <a:xfrm>
            <a:off x="834104" y="5287457"/>
            <a:ext cx="1329881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Enseñar</a:t>
            </a:r>
          </a:p>
        </p:txBody>
      </p:sp>
      <p:sp>
        <p:nvSpPr>
          <p:cNvPr id="36" name="Título 27">
            <a:extLst>
              <a:ext uri="{FF2B5EF4-FFF2-40B4-BE49-F238E27FC236}">
                <a16:creationId xmlns:a16="http://schemas.microsoft.com/office/drawing/2014/main" id="{6A10B1C4-C9DF-408E-A6D1-8F66D549739C}"/>
              </a:ext>
            </a:extLst>
          </p:cNvPr>
          <p:cNvSpPr txBox="1">
            <a:spLocks/>
          </p:cNvSpPr>
          <p:nvPr/>
        </p:nvSpPr>
        <p:spPr>
          <a:xfrm>
            <a:off x="10739063" y="1624084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Leer</a:t>
            </a:r>
          </a:p>
        </p:txBody>
      </p:sp>
      <p:sp>
        <p:nvSpPr>
          <p:cNvPr id="37" name="Título 27">
            <a:extLst>
              <a:ext uri="{FF2B5EF4-FFF2-40B4-BE49-F238E27FC236}">
                <a16:creationId xmlns:a16="http://schemas.microsoft.com/office/drawing/2014/main" id="{C891EFE1-7D09-479A-BC68-A951A49AD830}"/>
              </a:ext>
            </a:extLst>
          </p:cNvPr>
          <p:cNvSpPr txBox="1">
            <a:spLocks/>
          </p:cNvSpPr>
          <p:nvPr/>
        </p:nvSpPr>
        <p:spPr>
          <a:xfrm>
            <a:off x="10739063" y="1931642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Vender</a:t>
            </a:r>
          </a:p>
        </p:txBody>
      </p:sp>
      <p:sp>
        <p:nvSpPr>
          <p:cNvPr id="38" name="Título 27">
            <a:extLst>
              <a:ext uri="{FF2B5EF4-FFF2-40B4-BE49-F238E27FC236}">
                <a16:creationId xmlns:a16="http://schemas.microsoft.com/office/drawing/2014/main" id="{688CBC40-BFF8-4EC4-BAB4-71A64BB10427}"/>
              </a:ext>
            </a:extLst>
          </p:cNvPr>
          <p:cNvSpPr txBox="1">
            <a:spLocks/>
          </p:cNvSpPr>
          <p:nvPr/>
        </p:nvSpPr>
        <p:spPr>
          <a:xfrm>
            <a:off x="10739063" y="2237753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Contar</a:t>
            </a:r>
          </a:p>
        </p:txBody>
      </p:sp>
      <p:sp>
        <p:nvSpPr>
          <p:cNvPr id="39" name="Título 27">
            <a:extLst>
              <a:ext uri="{FF2B5EF4-FFF2-40B4-BE49-F238E27FC236}">
                <a16:creationId xmlns:a16="http://schemas.microsoft.com/office/drawing/2014/main" id="{23684CC1-ACA1-4F12-99EC-599E3459B5FC}"/>
              </a:ext>
            </a:extLst>
          </p:cNvPr>
          <p:cNvSpPr txBox="1">
            <a:spLocks/>
          </p:cNvSpPr>
          <p:nvPr/>
        </p:nvSpPr>
        <p:spPr>
          <a:xfrm>
            <a:off x="10739062" y="2844747"/>
            <a:ext cx="1316950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Sostener</a:t>
            </a:r>
          </a:p>
        </p:txBody>
      </p:sp>
      <p:sp>
        <p:nvSpPr>
          <p:cNvPr id="40" name="Título 27">
            <a:extLst>
              <a:ext uri="{FF2B5EF4-FFF2-40B4-BE49-F238E27FC236}">
                <a16:creationId xmlns:a16="http://schemas.microsoft.com/office/drawing/2014/main" id="{2EA19A19-CC81-4473-9FF4-3357E9A954DF}"/>
              </a:ext>
            </a:extLst>
          </p:cNvPr>
          <p:cNvSpPr txBox="1">
            <a:spLocks/>
          </p:cNvSpPr>
          <p:nvPr/>
        </p:nvSpPr>
        <p:spPr>
          <a:xfrm>
            <a:off x="10754715" y="3705870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Lanzar</a:t>
            </a:r>
          </a:p>
        </p:txBody>
      </p:sp>
      <p:sp>
        <p:nvSpPr>
          <p:cNvPr id="41" name="Título 27">
            <a:extLst>
              <a:ext uri="{FF2B5EF4-FFF2-40B4-BE49-F238E27FC236}">
                <a16:creationId xmlns:a16="http://schemas.microsoft.com/office/drawing/2014/main" id="{68160725-2B1B-4D0E-81AC-604DB1B1073F}"/>
              </a:ext>
            </a:extLst>
          </p:cNvPr>
          <p:cNvSpPr txBox="1">
            <a:spLocks/>
          </p:cNvSpPr>
          <p:nvPr/>
        </p:nvSpPr>
        <p:spPr>
          <a:xfrm>
            <a:off x="10728163" y="4040737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Crecer</a:t>
            </a:r>
          </a:p>
        </p:txBody>
      </p:sp>
      <p:sp>
        <p:nvSpPr>
          <p:cNvPr id="42" name="Título 27">
            <a:extLst>
              <a:ext uri="{FF2B5EF4-FFF2-40B4-BE49-F238E27FC236}">
                <a16:creationId xmlns:a16="http://schemas.microsoft.com/office/drawing/2014/main" id="{0EDB5113-089C-4509-8E38-EC84BA1198F3}"/>
              </a:ext>
            </a:extLst>
          </p:cNvPr>
          <p:cNvSpPr txBox="1">
            <a:spLocks/>
          </p:cNvSpPr>
          <p:nvPr/>
        </p:nvSpPr>
        <p:spPr>
          <a:xfrm>
            <a:off x="10728162" y="4572609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Dibujar</a:t>
            </a:r>
          </a:p>
        </p:txBody>
      </p:sp>
      <p:sp>
        <p:nvSpPr>
          <p:cNvPr id="43" name="Título 27">
            <a:extLst>
              <a:ext uri="{FF2B5EF4-FFF2-40B4-BE49-F238E27FC236}">
                <a16:creationId xmlns:a16="http://schemas.microsoft.com/office/drawing/2014/main" id="{2329C5E5-132D-4D3D-B6AC-D0BF9534E1F6}"/>
              </a:ext>
            </a:extLst>
          </p:cNvPr>
          <p:cNvSpPr txBox="1">
            <a:spLocks/>
          </p:cNvSpPr>
          <p:nvPr/>
        </p:nvSpPr>
        <p:spPr>
          <a:xfrm>
            <a:off x="10739062" y="5178338"/>
            <a:ext cx="1316950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Enseñar</a:t>
            </a:r>
          </a:p>
        </p:txBody>
      </p:sp>
      <p:sp>
        <p:nvSpPr>
          <p:cNvPr id="44" name="Título 27">
            <a:extLst>
              <a:ext uri="{FF2B5EF4-FFF2-40B4-BE49-F238E27FC236}">
                <a16:creationId xmlns:a16="http://schemas.microsoft.com/office/drawing/2014/main" id="{C77F06D2-C4F2-4E1B-B3E9-C51EEB0F2F2C}"/>
              </a:ext>
            </a:extLst>
          </p:cNvPr>
          <p:cNvSpPr txBox="1">
            <a:spLocks/>
          </p:cNvSpPr>
          <p:nvPr/>
        </p:nvSpPr>
        <p:spPr>
          <a:xfrm>
            <a:off x="10754714" y="5555409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Saber</a:t>
            </a:r>
          </a:p>
        </p:txBody>
      </p:sp>
    </p:spTree>
    <p:extLst>
      <p:ext uri="{BB962C8B-B14F-4D97-AF65-F5344CB8AC3E}">
        <p14:creationId xmlns:p14="http://schemas.microsoft.com/office/powerpoint/2010/main" val="3925065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build="p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06C69565-31A4-416D-AF8B-609212F8A4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87" b="9744"/>
          <a:stretch/>
        </p:blipFill>
        <p:spPr>
          <a:xfrm>
            <a:off x="2335237" y="-5336"/>
            <a:ext cx="6849347" cy="6863336"/>
          </a:xfrm>
          <a:prstGeom prst="rect">
            <a:avLst/>
          </a:prstGeom>
        </p:spPr>
      </p:pic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3E14D699-C173-4DA6-B5FA-03EA9D4CCF6A}"/>
              </a:ext>
            </a:extLst>
          </p:cNvPr>
          <p:cNvSpPr/>
          <p:nvPr/>
        </p:nvSpPr>
        <p:spPr>
          <a:xfrm>
            <a:off x="1470074" y="809844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B364145C-3513-45DC-97F1-A6CBBF5E44FD}"/>
              </a:ext>
            </a:extLst>
          </p:cNvPr>
          <p:cNvSpPr/>
          <p:nvPr/>
        </p:nvSpPr>
        <p:spPr>
          <a:xfrm>
            <a:off x="1470074" y="1104632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B1B3414C-34C6-4999-8B98-7C3DE4408756}"/>
              </a:ext>
            </a:extLst>
          </p:cNvPr>
          <p:cNvSpPr/>
          <p:nvPr/>
        </p:nvSpPr>
        <p:spPr>
          <a:xfrm>
            <a:off x="1470074" y="1392703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2672F361-FE56-404B-9DAF-3402CEDE1C88}"/>
              </a:ext>
            </a:extLst>
          </p:cNvPr>
          <p:cNvSpPr/>
          <p:nvPr/>
        </p:nvSpPr>
        <p:spPr>
          <a:xfrm>
            <a:off x="1484142" y="1709544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BA5B0033-4474-4311-848F-C1358D50130B}"/>
              </a:ext>
            </a:extLst>
          </p:cNvPr>
          <p:cNvSpPr/>
          <p:nvPr/>
        </p:nvSpPr>
        <p:spPr>
          <a:xfrm>
            <a:off x="1484142" y="2278335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90F5EFDD-45B2-438C-82EC-FC57E2048452}"/>
              </a:ext>
            </a:extLst>
          </p:cNvPr>
          <p:cNvSpPr/>
          <p:nvPr/>
        </p:nvSpPr>
        <p:spPr>
          <a:xfrm>
            <a:off x="1470074" y="2910432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97C18ADF-AEF4-4876-A78E-BA6C5733DEF0}"/>
              </a:ext>
            </a:extLst>
          </p:cNvPr>
          <p:cNvSpPr/>
          <p:nvPr/>
        </p:nvSpPr>
        <p:spPr>
          <a:xfrm>
            <a:off x="1484142" y="3796064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324EBBD5-756C-4C8D-813D-11CCC81D2498}"/>
              </a:ext>
            </a:extLst>
          </p:cNvPr>
          <p:cNvSpPr/>
          <p:nvPr/>
        </p:nvSpPr>
        <p:spPr>
          <a:xfrm>
            <a:off x="1484142" y="4689206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1C953920-4C1A-40F9-BFA7-4C619F7E549C}"/>
              </a:ext>
            </a:extLst>
          </p:cNvPr>
          <p:cNvSpPr/>
          <p:nvPr/>
        </p:nvSpPr>
        <p:spPr>
          <a:xfrm>
            <a:off x="1484142" y="5008417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D17F269E-81B4-4F3F-9493-FEB87AD6CB37}"/>
              </a:ext>
            </a:extLst>
          </p:cNvPr>
          <p:cNvSpPr/>
          <p:nvPr/>
        </p:nvSpPr>
        <p:spPr>
          <a:xfrm rot="10800000">
            <a:off x="9290091" y="1976831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56E8D3AC-FC01-44F1-8001-F1D825E52A02}"/>
              </a:ext>
            </a:extLst>
          </p:cNvPr>
          <p:cNvSpPr/>
          <p:nvPr/>
        </p:nvSpPr>
        <p:spPr>
          <a:xfrm rot="10800000">
            <a:off x="9304159" y="2910432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lecha: a la derecha 20">
            <a:extLst>
              <a:ext uri="{FF2B5EF4-FFF2-40B4-BE49-F238E27FC236}">
                <a16:creationId xmlns:a16="http://schemas.microsoft.com/office/drawing/2014/main" id="{7A79C7B2-BA52-45FA-BBBA-E7E317DA5CC6}"/>
              </a:ext>
            </a:extLst>
          </p:cNvPr>
          <p:cNvSpPr/>
          <p:nvPr/>
        </p:nvSpPr>
        <p:spPr>
          <a:xfrm rot="10800000">
            <a:off x="9304159" y="3454468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Flecha: a la derecha 21">
            <a:extLst>
              <a:ext uri="{FF2B5EF4-FFF2-40B4-BE49-F238E27FC236}">
                <a16:creationId xmlns:a16="http://schemas.microsoft.com/office/drawing/2014/main" id="{A0B86B71-4E6D-4D9C-B728-92C0E2A797C3}"/>
              </a:ext>
            </a:extLst>
          </p:cNvPr>
          <p:cNvSpPr/>
          <p:nvPr/>
        </p:nvSpPr>
        <p:spPr>
          <a:xfrm rot="10800000">
            <a:off x="9304159" y="3749274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id="{BA698712-9A05-431A-8248-5C76ACDA6996}"/>
              </a:ext>
            </a:extLst>
          </p:cNvPr>
          <p:cNvSpPr/>
          <p:nvPr/>
        </p:nvSpPr>
        <p:spPr>
          <a:xfrm rot="10800000">
            <a:off x="9290091" y="4086283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5EEDB6AE-633E-4A72-AFA4-52D55A8FD87D}"/>
              </a:ext>
            </a:extLst>
          </p:cNvPr>
          <p:cNvSpPr/>
          <p:nvPr/>
        </p:nvSpPr>
        <p:spPr>
          <a:xfrm rot="10800000">
            <a:off x="9290091" y="4994349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Título 27">
            <a:extLst>
              <a:ext uri="{FF2B5EF4-FFF2-40B4-BE49-F238E27FC236}">
                <a16:creationId xmlns:a16="http://schemas.microsoft.com/office/drawing/2014/main" id="{FB20FB9A-0726-4411-8EAC-5F83F08421C8}"/>
              </a:ext>
            </a:extLst>
          </p:cNvPr>
          <p:cNvSpPr txBox="1">
            <a:spLocks/>
          </p:cNvSpPr>
          <p:nvPr/>
        </p:nvSpPr>
        <p:spPr>
          <a:xfrm>
            <a:off x="10035679" y="1920245"/>
            <a:ext cx="1724912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Llevar puesto</a:t>
            </a:r>
          </a:p>
        </p:txBody>
      </p:sp>
      <p:sp>
        <p:nvSpPr>
          <p:cNvPr id="26" name="Título 27">
            <a:extLst>
              <a:ext uri="{FF2B5EF4-FFF2-40B4-BE49-F238E27FC236}">
                <a16:creationId xmlns:a16="http://schemas.microsoft.com/office/drawing/2014/main" id="{7179DE2E-F08F-4B75-8224-9F1085EA8D68}"/>
              </a:ext>
            </a:extLst>
          </p:cNvPr>
          <p:cNvSpPr txBox="1">
            <a:spLocks/>
          </p:cNvSpPr>
          <p:nvPr/>
        </p:nvSpPr>
        <p:spPr>
          <a:xfrm>
            <a:off x="10049747" y="2834125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Dar</a:t>
            </a:r>
          </a:p>
        </p:txBody>
      </p:sp>
      <p:sp>
        <p:nvSpPr>
          <p:cNvPr id="27" name="Título 27">
            <a:extLst>
              <a:ext uri="{FF2B5EF4-FFF2-40B4-BE49-F238E27FC236}">
                <a16:creationId xmlns:a16="http://schemas.microsoft.com/office/drawing/2014/main" id="{8D9DF94D-C1EA-4276-8200-48B85F1CEDF5}"/>
              </a:ext>
            </a:extLst>
          </p:cNvPr>
          <p:cNvSpPr txBox="1">
            <a:spLocks/>
          </p:cNvSpPr>
          <p:nvPr/>
        </p:nvSpPr>
        <p:spPr>
          <a:xfrm>
            <a:off x="10049746" y="3403533"/>
            <a:ext cx="1429491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Conducir</a:t>
            </a:r>
          </a:p>
        </p:txBody>
      </p:sp>
      <p:sp>
        <p:nvSpPr>
          <p:cNvPr id="28" name="Título 27">
            <a:extLst>
              <a:ext uri="{FF2B5EF4-FFF2-40B4-BE49-F238E27FC236}">
                <a16:creationId xmlns:a16="http://schemas.microsoft.com/office/drawing/2014/main" id="{CCA896B5-B7AA-4CE7-BF71-4427AC3F1ADA}"/>
              </a:ext>
            </a:extLst>
          </p:cNvPr>
          <p:cNvSpPr txBox="1">
            <a:spLocks/>
          </p:cNvSpPr>
          <p:nvPr/>
        </p:nvSpPr>
        <p:spPr>
          <a:xfrm>
            <a:off x="10055160" y="3761626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Comer</a:t>
            </a:r>
          </a:p>
        </p:txBody>
      </p:sp>
      <p:sp>
        <p:nvSpPr>
          <p:cNvPr id="29" name="Título 27">
            <a:extLst>
              <a:ext uri="{FF2B5EF4-FFF2-40B4-BE49-F238E27FC236}">
                <a16:creationId xmlns:a16="http://schemas.microsoft.com/office/drawing/2014/main" id="{3598B488-94DC-41A5-88E7-640D245D46C3}"/>
              </a:ext>
            </a:extLst>
          </p:cNvPr>
          <p:cNvSpPr txBox="1">
            <a:spLocks/>
          </p:cNvSpPr>
          <p:nvPr/>
        </p:nvSpPr>
        <p:spPr>
          <a:xfrm>
            <a:off x="10049746" y="4086282"/>
            <a:ext cx="1612371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Conseguir</a:t>
            </a:r>
          </a:p>
        </p:txBody>
      </p:sp>
      <p:sp>
        <p:nvSpPr>
          <p:cNvPr id="30" name="Título 27">
            <a:extLst>
              <a:ext uri="{FF2B5EF4-FFF2-40B4-BE49-F238E27FC236}">
                <a16:creationId xmlns:a16="http://schemas.microsoft.com/office/drawing/2014/main" id="{9E7B4CB0-D55B-42D2-B646-EE2B8355C7CB}"/>
              </a:ext>
            </a:extLst>
          </p:cNvPr>
          <p:cNvSpPr txBox="1">
            <a:spLocks/>
          </p:cNvSpPr>
          <p:nvPr/>
        </p:nvSpPr>
        <p:spPr>
          <a:xfrm>
            <a:off x="10049747" y="4934560"/>
            <a:ext cx="1429490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Despertar</a:t>
            </a:r>
          </a:p>
        </p:txBody>
      </p:sp>
      <p:sp>
        <p:nvSpPr>
          <p:cNvPr id="31" name="Título 27">
            <a:extLst>
              <a:ext uri="{FF2B5EF4-FFF2-40B4-BE49-F238E27FC236}">
                <a16:creationId xmlns:a16="http://schemas.microsoft.com/office/drawing/2014/main" id="{3F3740B6-C660-445C-A241-4F6FE305D8FE}"/>
              </a:ext>
            </a:extLst>
          </p:cNvPr>
          <p:cNvSpPr txBox="1">
            <a:spLocks/>
          </p:cNvSpPr>
          <p:nvPr/>
        </p:nvSpPr>
        <p:spPr>
          <a:xfrm>
            <a:off x="274686" y="707851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Escribir</a:t>
            </a:r>
          </a:p>
        </p:txBody>
      </p:sp>
      <p:sp>
        <p:nvSpPr>
          <p:cNvPr id="32" name="Título 27">
            <a:extLst>
              <a:ext uri="{FF2B5EF4-FFF2-40B4-BE49-F238E27FC236}">
                <a16:creationId xmlns:a16="http://schemas.microsoft.com/office/drawing/2014/main" id="{C0838FB5-2BA3-4359-9BD1-D770E05B93EE}"/>
              </a:ext>
            </a:extLst>
          </p:cNvPr>
          <p:cNvSpPr txBox="1">
            <a:spLocks/>
          </p:cNvSpPr>
          <p:nvPr/>
        </p:nvSpPr>
        <p:spPr>
          <a:xfrm>
            <a:off x="274687" y="1050277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Escoger</a:t>
            </a:r>
          </a:p>
        </p:txBody>
      </p:sp>
      <p:sp>
        <p:nvSpPr>
          <p:cNvPr id="33" name="Título 27">
            <a:extLst>
              <a:ext uri="{FF2B5EF4-FFF2-40B4-BE49-F238E27FC236}">
                <a16:creationId xmlns:a16="http://schemas.microsoft.com/office/drawing/2014/main" id="{F1A22292-2223-46E6-BD80-B8FBCB280158}"/>
              </a:ext>
            </a:extLst>
          </p:cNvPr>
          <p:cNvSpPr txBox="1">
            <a:spLocks/>
          </p:cNvSpPr>
          <p:nvPr/>
        </p:nvSpPr>
        <p:spPr>
          <a:xfrm>
            <a:off x="169180" y="1371284"/>
            <a:ext cx="1295479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Congelar</a:t>
            </a:r>
          </a:p>
        </p:txBody>
      </p:sp>
      <p:sp>
        <p:nvSpPr>
          <p:cNvPr id="34" name="Título 27">
            <a:extLst>
              <a:ext uri="{FF2B5EF4-FFF2-40B4-BE49-F238E27FC236}">
                <a16:creationId xmlns:a16="http://schemas.microsoft.com/office/drawing/2014/main" id="{41C231C9-F9D6-4F0D-B466-B1DDBC7C07D0}"/>
              </a:ext>
            </a:extLst>
          </p:cNvPr>
          <p:cNvSpPr txBox="1">
            <a:spLocks/>
          </p:cNvSpPr>
          <p:nvPr/>
        </p:nvSpPr>
        <p:spPr>
          <a:xfrm>
            <a:off x="274685" y="1720427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Hablar</a:t>
            </a:r>
          </a:p>
        </p:txBody>
      </p:sp>
      <p:sp>
        <p:nvSpPr>
          <p:cNvPr id="35" name="Título 27">
            <a:extLst>
              <a:ext uri="{FF2B5EF4-FFF2-40B4-BE49-F238E27FC236}">
                <a16:creationId xmlns:a16="http://schemas.microsoft.com/office/drawing/2014/main" id="{47682FD6-5972-49B8-844B-5F484D3F7069}"/>
              </a:ext>
            </a:extLst>
          </p:cNvPr>
          <p:cNvSpPr txBox="1">
            <a:spLocks/>
          </p:cNvSpPr>
          <p:nvPr/>
        </p:nvSpPr>
        <p:spPr>
          <a:xfrm>
            <a:off x="294169" y="2210958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Romper</a:t>
            </a:r>
          </a:p>
        </p:txBody>
      </p:sp>
      <p:sp>
        <p:nvSpPr>
          <p:cNvPr id="36" name="Título 27">
            <a:extLst>
              <a:ext uri="{FF2B5EF4-FFF2-40B4-BE49-F238E27FC236}">
                <a16:creationId xmlns:a16="http://schemas.microsoft.com/office/drawing/2014/main" id="{6727CAAB-B49D-4C10-A7CB-F2C1FAA3EAA7}"/>
              </a:ext>
            </a:extLst>
          </p:cNvPr>
          <p:cNvSpPr txBox="1">
            <a:spLocks/>
          </p:cNvSpPr>
          <p:nvPr/>
        </p:nvSpPr>
        <p:spPr>
          <a:xfrm>
            <a:off x="159438" y="2686395"/>
            <a:ext cx="1314962" cy="83072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Montar (bici/ caballo)</a:t>
            </a:r>
          </a:p>
        </p:txBody>
      </p:sp>
      <p:sp>
        <p:nvSpPr>
          <p:cNvPr id="37" name="Título 27">
            <a:extLst>
              <a:ext uri="{FF2B5EF4-FFF2-40B4-BE49-F238E27FC236}">
                <a16:creationId xmlns:a16="http://schemas.microsoft.com/office/drawing/2014/main" id="{E96336B3-B14B-487B-A17C-49BB3F46F6B3}"/>
              </a:ext>
            </a:extLst>
          </p:cNvPr>
          <p:cNvSpPr txBox="1">
            <a:spLocks/>
          </p:cNvSpPr>
          <p:nvPr/>
        </p:nvSpPr>
        <p:spPr>
          <a:xfrm>
            <a:off x="185772" y="3732667"/>
            <a:ext cx="1314961" cy="74147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Tomar/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bg1"/>
                </a:solidFill>
              </a:rPr>
              <a:t>    coger</a:t>
            </a:r>
          </a:p>
        </p:txBody>
      </p:sp>
      <p:sp>
        <p:nvSpPr>
          <p:cNvPr id="38" name="Título 27">
            <a:extLst>
              <a:ext uri="{FF2B5EF4-FFF2-40B4-BE49-F238E27FC236}">
                <a16:creationId xmlns:a16="http://schemas.microsoft.com/office/drawing/2014/main" id="{F4F4843E-1E30-45B6-82BB-10ACA55E62A1}"/>
              </a:ext>
            </a:extLst>
          </p:cNvPr>
          <p:cNvSpPr txBox="1">
            <a:spLocks/>
          </p:cNvSpPr>
          <p:nvPr/>
        </p:nvSpPr>
        <p:spPr>
          <a:xfrm>
            <a:off x="287135" y="4615349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Caer</a:t>
            </a:r>
          </a:p>
        </p:txBody>
      </p:sp>
      <p:sp>
        <p:nvSpPr>
          <p:cNvPr id="39" name="Título 27">
            <a:extLst>
              <a:ext uri="{FF2B5EF4-FFF2-40B4-BE49-F238E27FC236}">
                <a16:creationId xmlns:a16="http://schemas.microsoft.com/office/drawing/2014/main" id="{6B2FFF1F-9052-4457-BBD1-DDC4B058DA20}"/>
              </a:ext>
            </a:extLst>
          </p:cNvPr>
          <p:cNvSpPr txBox="1">
            <a:spLocks/>
          </p:cNvSpPr>
          <p:nvPr/>
        </p:nvSpPr>
        <p:spPr>
          <a:xfrm>
            <a:off x="310760" y="5009464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Olvidar</a:t>
            </a:r>
          </a:p>
        </p:txBody>
      </p:sp>
    </p:spTree>
    <p:extLst>
      <p:ext uri="{BB962C8B-B14F-4D97-AF65-F5344CB8AC3E}">
        <p14:creationId xmlns:p14="http://schemas.microsoft.com/office/powerpoint/2010/main" val="3257369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1B02A47-90EB-4A6F-A106-F004A1446D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2" b="10359"/>
          <a:stretch/>
        </p:blipFill>
        <p:spPr>
          <a:xfrm>
            <a:off x="2335846" y="0"/>
            <a:ext cx="6906627" cy="6860377"/>
          </a:xfrm>
          <a:prstGeom prst="rect">
            <a:avLst/>
          </a:prstGeom>
        </p:spPr>
      </p:pic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2E7601CE-05A8-492F-85E5-2B3054A2B991}"/>
              </a:ext>
            </a:extLst>
          </p:cNvPr>
          <p:cNvSpPr/>
          <p:nvPr/>
        </p:nvSpPr>
        <p:spPr>
          <a:xfrm>
            <a:off x="1470074" y="809844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DDAC69AF-222F-4A89-B892-5BB5C8ADECE5}"/>
              </a:ext>
            </a:extLst>
          </p:cNvPr>
          <p:cNvSpPr/>
          <p:nvPr/>
        </p:nvSpPr>
        <p:spPr>
          <a:xfrm>
            <a:off x="1470074" y="2033733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784E08A6-6ECF-402D-A7B1-2C08F08D4810}"/>
              </a:ext>
            </a:extLst>
          </p:cNvPr>
          <p:cNvSpPr/>
          <p:nvPr/>
        </p:nvSpPr>
        <p:spPr>
          <a:xfrm>
            <a:off x="1470074" y="2315086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1070F7C8-A20D-4C0E-96A8-F1F05AA29BFA}"/>
              </a:ext>
            </a:extLst>
          </p:cNvPr>
          <p:cNvSpPr/>
          <p:nvPr/>
        </p:nvSpPr>
        <p:spPr>
          <a:xfrm>
            <a:off x="1470074" y="3236840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519C5ED3-556F-48E9-ACE9-734FFCECFA37}"/>
              </a:ext>
            </a:extLst>
          </p:cNvPr>
          <p:cNvSpPr/>
          <p:nvPr/>
        </p:nvSpPr>
        <p:spPr>
          <a:xfrm>
            <a:off x="1470074" y="3524907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0F5098AD-7B6A-4B8D-BCAD-5A75F38FC180}"/>
              </a:ext>
            </a:extLst>
          </p:cNvPr>
          <p:cNvSpPr/>
          <p:nvPr/>
        </p:nvSpPr>
        <p:spPr>
          <a:xfrm>
            <a:off x="1470074" y="3869246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18295D85-B35F-4158-A344-D71BCBF8CE0C}"/>
              </a:ext>
            </a:extLst>
          </p:cNvPr>
          <p:cNvSpPr/>
          <p:nvPr/>
        </p:nvSpPr>
        <p:spPr>
          <a:xfrm>
            <a:off x="1470074" y="4156998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999E248F-D0BA-4E88-9D65-4836D69BB80C}"/>
              </a:ext>
            </a:extLst>
          </p:cNvPr>
          <p:cNvSpPr/>
          <p:nvPr/>
        </p:nvSpPr>
        <p:spPr>
          <a:xfrm rot="10800000">
            <a:off x="9362657" y="1710177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383DCF81-C07D-44D0-A853-A463A3DA2094}"/>
              </a:ext>
            </a:extLst>
          </p:cNvPr>
          <p:cNvSpPr/>
          <p:nvPr/>
        </p:nvSpPr>
        <p:spPr>
          <a:xfrm rot="10800000">
            <a:off x="9362657" y="2631927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67404F28-52AC-4D0C-94F4-91ACBB267EC3}"/>
              </a:ext>
            </a:extLst>
          </p:cNvPr>
          <p:cNvSpPr/>
          <p:nvPr/>
        </p:nvSpPr>
        <p:spPr>
          <a:xfrm rot="10800000">
            <a:off x="9362657" y="2893133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48984299-22B9-460B-8E90-A9CFA7DAC16B}"/>
              </a:ext>
            </a:extLst>
          </p:cNvPr>
          <p:cNvSpPr/>
          <p:nvPr/>
        </p:nvSpPr>
        <p:spPr>
          <a:xfrm rot="10800000">
            <a:off x="9362657" y="3246731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318A5AFC-0465-4FD1-A8DD-C5786BC5F172}"/>
              </a:ext>
            </a:extLst>
          </p:cNvPr>
          <p:cNvSpPr/>
          <p:nvPr/>
        </p:nvSpPr>
        <p:spPr>
          <a:xfrm rot="10800000">
            <a:off x="9362657" y="3510839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Flecha: a la derecha 17">
            <a:extLst>
              <a:ext uri="{FF2B5EF4-FFF2-40B4-BE49-F238E27FC236}">
                <a16:creationId xmlns:a16="http://schemas.microsoft.com/office/drawing/2014/main" id="{79A44284-D372-4521-98DE-2DB37D0E87EA}"/>
              </a:ext>
            </a:extLst>
          </p:cNvPr>
          <p:cNvSpPr/>
          <p:nvPr/>
        </p:nvSpPr>
        <p:spPr>
          <a:xfrm rot="10800000">
            <a:off x="9362657" y="4150916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BA562D5F-1DF1-4F35-9B8C-BE2F363AA0DC}"/>
              </a:ext>
            </a:extLst>
          </p:cNvPr>
          <p:cNvSpPr/>
          <p:nvPr/>
        </p:nvSpPr>
        <p:spPr>
          <a:xfrm rot="10800000">
            <a:off x="9362657" y="4692211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ítulo 27">
            <a:extLst>
              <a:ext uri="{FF2B5EF4-FFF2-40B4-BE49-F238E27FC236}">
                <a16:creationId xmlns:a16="http://schemas.microsoft.com/office/drawing/2014/main" id="{970CDFF7-43E7-4955-B88A-63307E1104AF}"/>
              </a:ext>
            </a:extLst>
          </p:cNvPr>
          <p:cNvSpPr txBox="1">
            <a:spLocks/>
          </p:cNvSpPr>
          <p:nvPr/>
        </p:nvSpPr>
        <p:spPr>
          <a:xfrm>
            <a:off x="239152" y="735987"/>
            <a:ext cx="1225508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Golpear</a:t>
            </a:r>
          </a:p>
        </p:txBody>
      </p:sp>
      <p:sp>
        <p:nvSpPr>
          <p:cNvPr id="21" name="Título 27">
            <a:extLst>
              <a:ext uri="{FF2B5EF4-FFF2-40B4-BE49-F238E27FC236}">
                <a16:creationId xmlns:a16="http://schemas.microsoft.com/office/drawing/2014/main" id="{030CD1EB-0FAC-49BA-A06F-CBB3AB4D83CC}"/>
              </a:ext>
            </a:extLst>
          </p:cNvPr>
          <p:cNvSpPr txBox="1">
            <a:spLocks/>
          </p:cNvSpPr>
          <p:nvPr/>
        </p:nvSpPr>
        <p:spPr>
          <a:xfrm>
            <a:off x="0" y="1380566"/>
            <a:ext cx="1587552" cy="93740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Abandonar una actividad/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bg1"/>
                </a:solidFill>
              </a:rPr>
              <a:t>                salir</a:t>
            </a:r>
          </a:p>
        </p:txBody>
      </p:sp>
      <p:sp>
        <p:nvSpPr>
          <p:cNvPr id="22" name="Título 27">
            <a:extLst>
              <a:ext uri="{FF2B5EF4-FFF2-40B4-BE49-F238E27FC236}">
                <a16:creationId xmlns:a16="http://schemas.microsoft.com/office/drawing/2014/main" id="{5BBF0E6B-FA6B-4E3E-A796-635AB53D81C4}"/>
              </a:ext>
            </a:extLst>
          </p:cNvPr>
          <p:cNvSpPr txBox="1">
            <a:spLocks/>
          </p:cNvSpPr>
          <p:nvPr/>
        </p:nvSpPr>
        <p:spPr>
          <a:xfrm>
            <a:off x="115250" y="2321485"/>
            <a:ext cx="1352118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Permitir</a:t>
            </a:r>
          </a:p>
        </p:txBody>
      </p:sp>
      <p:sp>
        <p:nvSpPr>
          <p:cNvPr id="23" name="Título 27">
            <a:extLst>
              <a:ext uri="{FF2B5EF4-FFF2-40B4-BE49-F238E27FC236}">
                <a16:creationId xmlns:a16="http://schemas.microsoft.com/office/drawing/2014/main" id="{74F35582-8968-44CF-ABC3-62A306244120}"/>
              </a:ext>
            </a:extLst>
          </p:cNvPr>
          <p:cNvSpPr txBox="1">
            <a:spLocks/>
          </p:cNvSpPr>
          <p:nvPr/>
        </p:nvSpPr>
        <p:spPr>
          <a:xfrm>
            <a:off x="274687" y="3157213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Cerrar</a:t>
            </a:r>
          </a:p>
        </p:txBody>
      </p:sp>
      <p:sp>
        <p:nvSpPr>
          <p:cNvPr id="24" name="Título 27">
            <a:extLst>
              <a:ext uri="{FF2B5EF4-FFF2-40B4-BE49-F238E27FC236}">
                <a16:creationId xmlns:a16="http://schemas.microsoft.com/office/drawing/2014/main" id="{66D3224F-301B-4E6A-A785-9E235F36D8EF}"/>
              </a:ext>
            </a:extLst>
          </p:cNvPr>
          <p:cNvSpPr txBox="1">
            <a:spLocks/>
          </p:cNvSpPr>
          <p:nvPr/>
        </p:nvSpPr>
        <p:spPr>
          <a:xfrm>
            <a:off x="274687" y="3510838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Cortar</a:t>
            </a:r>
          </a:p>
        </p:txBody>
      </p:sp>
      <p:sp>
        <p:nvSpPr>
          <p:cNvPr id="25" name="Título 27">
            <a:extLst>
              <a:ext uri="{FF2B5EF4-FFF2-40B4-BE49-F238E27FC236}">
                <a16:creationId xmlns:a16="http://schemas.microsoft.com/office/drawing/2014/main" id="{9C52F5AF-D964-4033-9C4E-049AD113EE3F}"/>
              </a:ext>
            </a:extLst>
          </p:cNvPr>
          <p:cNvSpPr txBox="1">
            <a:spLocks/>
          </p:cNvSpPr>
          <p:nvPr/>
        </p:nvSpPr>
        <p:spPr>
          <a:xfrm>
            <a:off x="278327" y="3801792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Poner</a:t>
            </a:r>
          </a:p>
        </p:txBody>
      </p:sp>
      <p:sp>
        <p:nvSpPr>
          <p:cNvPr id="26" name="Título 27">
            <a:extLst>
              <a:ext uri="{FF2B5EF4-FFF2-40B4-BE49-F238E27FC236}">
                <a16:creationId xmlns:a16="http://schemas.microsoft.com/office/drawing/2014/main" id="{D02D8252-63B9-4B1B-B3A2-47ABD5F6AAA0}"/>
              </a:ext>
            </a:extLst>
          </p:cNvPr>
          <p:cNvSpPr txBox="1">
            <a:spLocks/>
          </p:cNvSpPr>
          <p:nvPr/>
        </p:nvSpPr>
        <p:spPr>
          <a:xfrm>
            <a:off x="274686" y="4097678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Costar</a:t>
            </a:r>
          </a:p>
        </p:txBody>
      </p:sp>
      <p:sp>
        <p:nvSpPr>
          <p:cNvPr id="27" name="Título 27">
            <a:extLst>
              <a:ext uri="{FF2B5EF4-FFF2-40B4-BE49-F238E27FC236}">
                <a16:creationId xmlns:a16="http://schemas.microsoft.com/office/drawing/2014/main" id="{C6A5CE3D-E4F0-4208-9F6A-3726F02C25C1}"/>
              </a:ext>
            </a:extLst>
          </p:cNvPr>
          <p:cNvSpPr txBox="1">
            <a:spLocks/>
          </p:cNvSpPr>
          <p:nvPr/>
        </p:nvSpPr>
        <p:spPr>
          <a:xfrm>
            <a:off x="10108245" y="1636320"/>
            <a:ext cx="1539804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Estar de pie</a:t>
            </a:r>
          </a:p>
        </p:txBody>
      </p:sp>
      <p:sp>
        <p:nvSpPr>
          <p:cNvPr id="28" name="Título 27">
            <a:extLst>
              <a:ext uri="{FF2B5EF4-FFF2-40B4-BE49-F238E27FC236}">
                <a16:creationId xmlns:a16="http://schemas.microsoft.com/office/drawing/2014/main" id="{E90A97D9-7189-46B5-962D-BC826ACF202E}"/>
              </a:ext>
            </a:extLst>
          </p:cNvPr>
          <p:cNvSpPr txBox="1">
            <a:spLocks/>
          </p:cNvSpPr>
          <p:nvPr/>
        </p:nvSpPr>
        <p:spPr>
          <a:xfrm>
            <a:off x="10108245" y="2520466"/>
            <a:ext cx="1399127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Sentarse</a:t>
            </a:r>
          </a:p>
        </p:txBody>
      </p:sp>
      <p:sp>
        <p:nvSpPr>
          <p:cNvPr id="29" name="Título 27">
            <a:extLst>
              <a:ext uri="{FF2B5EF4-FFF2-40B4-BE49-F238E27FC236}">
                <a16:creationId xmlns:a16="http://schemas.microsoft.com/office/drawing/2014/main" id="{9AB0ED32-F7EA-4638-BCE6-6618C26DE409}"/>
              </a:ext>
            </a:extLst>
          </p:cNvPr>
          <p:cNvSpPr txBox="1">
            <a:spLocks/>
          </p:cNvSpPr>
          <p:nvPr/>
        </p:nvSpPr>
        <p:spPr>
          <a:xfrm>
            <a:off x="10108245" y="2861773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Ganar</a:t>
            </a:r>
          </a:p>
        </p:txBody>
      </p:sp>
      <p:sp>
        <p:nvSpPr>
          <p:cNvPr id="30" name="Título 27">
            <a:extLst>
              <a:ext uri="{FF2B5EF4-FFF2-40B4-BE49-F238E27FC236}">
                <a16:creationId xmlns:a16="http://schemas.microsoft.com/office/drawing/2014/main" id="{C32D9ECB-2761-46AC-84DD-AB649B8C59BB}"/>
              </a:ext>
            </a:extLst>
          </p:cNvPr>
          <p:cNvSpPr txBox="1">
            <a:spLocks/>
          </p:cNvSpPr>
          <p:nvPr/>
        </p:nvSpPr>
        <p:spPr>
          <a:xfrm>
            <a:off x="10134098" y="3183079"/>
            <a:ext cx="1783215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Hacer (fabricar)</a:t>
            </a:r>
          </a:p>
        </p:txBody>
      </p:sp>
      <p:sp>
        <p:nvSpPr>
          <p:cNvPr id="31" name="Título 27">
            <a:extLst>
              <a:ext uri="{FF2B5EF4-FFF2-40B4-BE49-F238E27FC236}">
                <a16:creationId xmlns:a16="http://schemas.microsoft.com/office/drawing/2014/main" id="{28F9B56A-64B1-4588-A620-8BA89A5F9AB8}"/>
              </a:ext>
            </a:extLst>
          </p:cNvPr>
          <p:cNvSpPr txBox="1">
            <a:spLocks/>
          </p:cNvSpPr>
          <p:nvPr/>
        </p:nvSpPr>
        <p:spPr>
          <a:xfrm>
            <a:off x="10134098" y="3524386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Pagar</a:t>
            </a:r>
          </a:p>
        </p:txBody>
      </p:sp>
      <p:sp>
        <p:nvSpPr>
          <p:cNvPr id="32" name="Título 27">
            <a:extLst>
              <a:ext uri="{FF2B5EF4-FFF2-40B4-BE49-F238E27FC236}">
                <a16:creationId xmlns:a16="http://schemas.microsoft.com/office/drawing/2014/main" id="{0EF5EC29-DCAB-48A6-961C-46D58EC64707}"/>
              </a:ext>
            </a:extLst>
          </p:cNvPr>
          <p:cNvSpPr txBox="1">
            <a:spLocks/>
          </p:cNvSpPr>
          <p:nvPr/>
        </p:nvSpPr>
        <p:spPr>
          <a:xfrm>
            <a:off x="10134098" y="4097677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Decir</a:t>
            </a:r>
          </a:p>
        </p:txBody>
      </p:sp>
      <p:sp>
        <p:nvSpPr>
          <p:cNvPr id="33" name="Título 27">
            <a:extLst>
              <a:ext uri="{FF2B5EF4-FFF2-40B4-BE49-F238E27FC236}">
                <a16:creationId xmlns:a16="http://schemas.microsoft.com/office/drawing/2014/main" id="{6FF01E7C-5364-464F-9140-DE52DDC747A9}"/>
              </a:ext>
            </a:extLst>
          </p:cNvPr>
          <p:cNvSpPr txBox="1">
            <a:spLocks/>
          </p:cNvSpPr>
          <p:nvPr/>
        </p:nvSpPr>
        <p:spPr>
          <a:xfrm>
            <a:off x="10134098" y="4618354"/>
            <a:ext cx="1373274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Encontrar</a:t>
            </a:r>
          </a:p>
        </p:txBody>
      </p:sp>
    </p:spTree>
    <p:extLst>
      <p:ext uri="{BB962C8B-B14F-4D97-AF65-F5344CB8AC3E}">
        <p14:creationId xmlns:p14="http://schemas.microsoft.com/office/powerpoint/2010/main" val="283084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3303EDE-CE55-4493-B929-E24C712D7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01" b="10120"/>
          <a:stretch/>
        </p:blipFill>
        <p:spPr>
          <a:xfrm>
            <a:off x="2395423" y="0"/>
            <a:ext cx="6885744" cy="6851247"/>
          </a:xfrm>
        </p:spPr>
      </p:pic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15743662-1344-49AB-92DD-024077C9DB59}"/>
              </a:ext>
            </a:extLst>
          </p:cNvPr>
          <p:cNvSpPr/>
          <p:nvPr/>
        </p:nvSpPr>
        <p:spPr>
          <a:xfrm>
            <a:off x="1519313" y="1057103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4ED2D0C7-EF14-4B2E-B2A5-289D2907D4EF}"/>
              </a:ext>
            </a:extLst>
          </p:cNvPr>
          <p:cNvSpPr/>
          <p:nvPr/>
        </p:nvSpPr>
        <p:spPr>
          <a:xfrm>
            <a:off x="1505245" y="1655935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477EFB6C-E152-40E3-B144-755154CE51A4}"/>
              </a:ext>
            </a:extLst>
          </p:cNvPr>
          <p:cNvSpPr/>
          <p:nvPr/>
        </p:nvSpPr>
        <p:spPr>
          <a:xfrm>
            <a:off x="1519313" y="1994123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4E009E2E-B9E4-4335-A84D-7D2F99F4789C}"/>
              </a:ext>
            </a:extLst>
          </p:cNvPr>
          <p:cNvSpPr/>
          <p:nvPr/>
        </p:nvSpPr>
        <p:spPr>
          <a:xfrm>
            <a:off x="1505245" y="2322509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Flecha: a la derecha 10">
            <a:extLst>
              <a:ext uri="{FF2B5EF4-FFF2-40B4-BE49-F238E27FC236}">
                <a16:creationId xmlns:a16="http://schemas.microsoft.com/office/drawing/2014/main" id="{8D00FF67-AA1C-4FE1-9508-99BC321BE326}"/>
              </a:ext>
            </a:extLst>
          </p:cNvPr>
          <p:cNvSpPr/>
          <p:nvPr/>
        </p:nvSpPr>
        <p:spPr>
          <a:xfrm>
            <a:off x="1519313" y="4117863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C991C7A2-4FAC-4A1A-A13E-6F4AB88B5A1C}"/>
              </a:ext>
            </a:extLst>
          </p:cNvPr>
          <p:cNvSpPr/>
          <p:nvPr/>
        </p:nvSpPr>
        <p:spPr>
          <a:xfrm>
            <a:off x="1532798" y="4729164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98AEC880-1940-4870-BDE7-09CA946D8109}"/>
              </a:ext>
            </a:extLst>
          </p:cNvPr>
          <p:cNvSpPr/>
          <p:nvPr/>
        </p:nvSpPr>
        <p:spPr>
          <a:xfrm>
            <a:off x="1519313" y="5055500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D85F5CCF-18A9-425E-B870-540EF3031573}"/>
              </a:ext>
            </a:extLst>
          </p:cNvPr>
          <p:cNvSpPr/>
          <p:nvPr/>
        </p:nvSpPr>
        <p:spPr>
          <a:xfrm>
            <a:off x="1532798" y="5381836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884138E7-AC7E-4B22-B389-29DED2288DD0}"/>
              </a:ext>
            </a:extLst>
          </p:cNvPr>
          <p:cNvSpPr/>
          <p:nvPr/>
        </p:nvSpPr>
        <p:spPr>
          <a:xfrm>
            <a:off x="1526349" y="5673103"/>
            <a:ext cx="745588" cy="240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5D358893-B2C8-4F07-922E-AA236C6E2CB3}"/>
              </a:ext>
            </a:extLst>
          </p:cNvPr>
          <p:cNvSpPr/>
          <p:nvPr/>
        </p:nvSpPr>
        <p:spPr>
          <a:xfrm rot="10800000">
            <a:off x="9496097" y="1070741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49645A8D-A525-40E6-A634-0ABC144CDDE9}"/>
              </a:ext>
            </a:extLst>
          </p:cNvPr>
          <p:cNvSpPr/>
          <p:nvPr/>
        </p:nvSpPr>
        <p:spPr>
          <a:xfrm rot="10800000">
            <a:off x="9510165" y="1375215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53BAB023-5903-48F4-ACD6-35333F679CC8}"/>
              </a:ext>
            </a:extLst>
          </p:cNvPr>
          <p:cNvSpPr/>
          <p:nvPr/>
        </p:nvSpPr>
        <p:spPr>
          <a:xfrm rot="10800000">
            <a:off x="9510162" y="1673376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Flecha: a la derecha 20">
            <a:extLst>
              <a:ext uri="{FF2B5EF4-FFF2-40B4-BE49-F238E27FC236}">
                <a16:creationId xmlns:a16="http://schemas.microsoft.com/office/drawing/2014/main" id="{BB6ECCE9-397C-4DBA-BD68-2EBC6E6DBD9D}"/>
              </a:ext>
            </a:extLst>
          </p:cNvPr>
          <p:cNvSpPr/>
          <p:nvPr/>
        </p:nvSpPr>
        <p:spPr>
          <a:xfrm rot="10800000">
            <a:off x="9510165" y="1965987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Flecha: a la derecha 21">
            <a:extLst>
              <a:ext uri="{FF2B5EF4-FFF2-40B4-BE49-F238E27FC236}">
                <a16:creationId xmlns:a16="http://schemas.microsoft.com/office/drawing/2014/main" id="{314ADC5E-81EA-4B54-99D3-7BC58C6E8350}"/>
              </a:ext>
            </a:extLst>
          </p:cNvPr>
          <p:cNvSpPr/>
          <p:nvPr/>
        </p:nvSpPr>
        <p:spPr>
          <a:xfrm rot="10800000">
            <a:off x="9510165" y="2282046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id="{207B530D-5AF8-46ED-9D22-3351A40FBB4E}"/>
              </a:ext>
            </a:extLst>
          </p:cNvPr>
          <p:cNvSpPr/>
          <p:nvPr/>
        </p:nvSpPr>
        <p:spPr>
          <a:xfrm rot="10800000">
            <a:off x="9510165" y="2584036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9857DFE4-7081-4B8B-8D30-FA3722B353DE}"/>
              </a:ext>
            </a:extLst>
          </p:cNvPr>
          <p:cNvSpPr/>
          <p:nvPr/>
        </p:nvSpPr>
        <p:spPr>
          <a:xfrm rot="10800000">
            <a:off x="9510165" y="2894587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1971D41D-3FEC-4C91-9F7B-FC8AF79F3680}"/>
              </a:ext>
            </a:extLst>
          </p:cNvPr>
          <p:cNvSpPr/>
          <p:nvPr/>
        </p:nvSpPr>
        <p:spPr>
          <a:xfrm rot="10800000">
            <a:off x="9524233" y="3505665"/>
            <a:ext cx="745588" cy="210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Título 27">
            <a:extLst>
              <a:ext uri="{FF2B5EF4-FFF2-40B4-BE49-F238E27FC236}">
                <a16:creationId xmlns:a16="http://schemas.microsoft.com/office/drawing/2014/main" id="{89352409-F516-435A-9284-97F8DF7FDD0F}"/>
              </a:ext>
            </a:extLst>
          </p:cNvPr>
          <p:cNvSpPr txBox="1">
            <a:spLocks/>
          </p:cNvSpPr>
          <p:nvPr/>
        </p:nvSpPr>
        <p:spPr>
          <a:xfrm>
            <a:off x="10283885" y="3445875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Ver</a:t>
            </a:r>
          </a:p>
        </p:txBody>
      </p:sp>
      <p:sp>
        <p:nvSpPr>
          <p:cNvPr id="30" name="Título 27">
            <a:extLst>
              <a:ext uri="{FF2B5EF4-FFF2-40B4-BE49-F238E27FC236}">
                <a16:creationId xmlns:a16="http://schemas.microsoft.com/office/drawing/2014/main" id="{6B6F0AA6-E78D-42C6-9094-EE4126E7A23C}"/>
              </a:ext>
            </a:extLst>
          </p:cNvPr>
          <p:cNvSpPr txBox="1">
            <a:spLocks/>
          </p:cNvSpPr>
          <p:nvPr/>
        </p:nvSpPr>
        <p:spPr>
          <a:xfrm>
            <a:off x="10269819" y="2885876"/>
            <a:ext cx="1603317" cy="33737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Llegar a ser</a:t>
            </a:r>
          </a:p>
        </p:txBody>
      </p:sp>
      <p:sp>
        <p:nvSpPr>
          <p:cNvPr id="31" name="Título 27">
            <a:extLst>
              <a:ext uri="{FF2B5EF4-FFF2-40B4-BE49-F238E27FC236}">
                <a16:creationId xmlns:a16="http://schemas.microsoft.com/office/drawing/2014/main" id="{55C76AF8-E84A-412C-9FE1-4A5DD3A53FA6}"/>
              </a:ext>
            </a:extLst>
          </p:cNvPr>
          <p:cNvSpPr txBox="1">
            <a:spLocks/>
          </p:cNvSpPr>
          <p:nvPr/>
        </p:nvSpPr>
        <p:spPr>
          <a:xfrm>
            <a:off x="10269816" y="2538147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Venir</a:t>
            </a:r>
          </a:p>
        </p:txBody>
      </p:sp>
      <p:sp>
        <p:nvSpPr>
          <p:cNvPr id="32" name="Título 27">
            <a:extLst>
              <a:ext uri="{FF2B5EF4-FFF2-40B4-BE49-F238E27FC236}">
                <a16:creationId xmlns:a16="http://schemas.microsoft.com/office/drawing/2014/main" id="{50A9FA3C-F055-4209-8336-3B062F445536}"/>
              </a:ext>
            </a:extLst>
          </p:cNvPr>
          <p:cNvSpPr txBox="1">
            <a:spLocks/>
          </p:cNvSpPr>
          <p:nvPr/>
        </p:nvSpPr>
        <p:spPr>
          <a:xfrm>
            <a:off x="10269819" y="2241658"/>
            <a:ext cx="1406369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Ser/estar</a:t>
            </a:r>
          </a:p>
        </p:txBody>
      </p:sp>
      <p:sp>
        <p:nvSpPr>
          <p:cNvPr id="33" name="Título 27">
            <a:extLst>
              <a:ext uri="{FF2B5EF4-FFF2-40B4-BE49-F238E27FC236}">
                <a16:creationId xmlns:a16="http://schemas.microsoft.com/office/drawing/2014/main" id="{9CBF687F-DE30-46C7-B44E-7528CF389A6B}"/>
              </a:ext>
            </a:extLst>
          </p:cNvPr>
          <p:cNvSpPr txBox="1">
            <a:spLocks/>
          </p:cNvSpPr>
          <p:nvPr/>
        </p:nvSpPr>
        <p:spPr>
          <a:xfrm>
            <a:off x="10269821" y="1931448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Tener</a:t>
            </a:r>
          </a:p>
        </p:txBody>
      </p:sp>
      <p:sp>
        <p:nvSpPr>
          <p:cNvPr id="34" name="Título 27">
            <a:extLst>
              <a:ext uri="{FF2B5EF4-FFF2-40B4-BE49-F238E27FC236}">
                <a16:creationId xmlns:a16="http://schemas.microsoft.com/office/drawing/2014/main" id="{B93C3D7E-E95C-4C33-87F1-87527D046419}"/>
              </a:ext>
            </a:extLst>
          </p:cNvPr>
          <p:cNvSpPr txBox="1">
            <a:spLocks/>
          </p:cNvSpPr>
          <p:nvPr/>
        </p:nvSpPr>
        <p:spPr>
          <a:xfrm>
            <a:off x="10269815" y="1595271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Oír</a:t>
            </a:r>
          </a:p>
        </p:txBody>
      </p:sp>
      <p:sp>
        <p:nvSpPr>
          <p:cNvPr id="35" name="Título 27">
            <a:extLst>
              <a:ext uri="{FF2B5EF4-FFF2-40B4-BE49-F238E27FC236}">
                <a16:creationId xmlns:a16="http://schemas.microsoft.com/office/drawing/2014/main" id="{523E9646-656D-4F87-A4B2-D3C7185DFCF6}"/>
              </a:ext>
            </a:extLst>
          </p:cNvPr>
          <p:cNvSpPr txBox="1">
            <a:spLocks/>
          </p:cNvSpPr>
          <p:nvPr/>
        </p:nvSpPr>
        <p:spPr>
          <a:xfrm>
            <a:off x="10275394" y="1273884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Ir</a:t>
            </a:r>
          </a:p>
        </p:txBody>
      </p:sp>
      <p:sp>
        <p:nvSpPr>
          <p:cNvPr id="36" name="Título 27">
            <a:extLst>
              <a:ext uri="{FF2B5EF4-FFF2-40B4-BE49-F238E27FC236}">
                <a16:creationId xmlns:a16="http://schemas.microsoft.com/office/drawing/2014/main" id="{8535BA55-77DE-42A7-9DC9-CFB2B0EE1888}"/>
              </a:ext>
            </a:extLst>
          </p:cNvPr>
          <p:cNvSpPr txBox="1">
            <a:spLocks/>
          </p:cNvSpPr>
          <p:nvPr/>
        </p:nvSpPr>
        <p:spPr>
          <a:xfrm>
            <a:off x="10269820" y="918723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Hacer</a:t>
            </a:r>
          </a:p>
        </p:txBody>
      </p:sp>
      <p:sp>
        <p:nvSpPr>
          <p:cNvPr id="37" name="Título 27">
            <a:extLst>
              <a:ext uri="{FF2B5EF4-FFF2-40B4-BE49-F238E27FC236}">
                <a16:creationId xmlns:a16="http://schemas.microsoft.com/office/drawing/2014/main" id="{6701DEFB-126C-45B8-B353-34FF7D9E5553}"/>
              </a:ext>
            </a:extLst>
          </p:cNvPr>
          <p:cNvSpPr txBox="1">
            <a:spLocks/>
          </p:cNvSpPr>
          <p:nvPr/>
        </p:nvSpPr>
        <p:spPr>
          <a:xfrm>
            <a:off x="309693" y="931558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Enviar</a:t>
            </a:r>
          </a:p>
        </p:txBody>
      </p:sp>
      <p:sp>
        <p:nvSpPr>
          <p:cNvPr id="38" name="Título 27">
            <a:extLst>
              <a:ext uri="{FF2B5EF4-FFF2-40B4-BE49-F238E27FC236}">
                <a16:creationId xmlns:a16="http://schemas.microsoft.com/office/drawing/2014/main" id="{2D6AE429-0315-4B7A-A8F0-EDA6D6E45FE7}"/>
              </a:ext>
            </a:extLst>
          </p:cNvPr>
          <p:cNvSpPr txBox="1">
            <a:spLocks/>
          </p:cNvSpPr>
          <p:nvPr/>
        </p:nvSpPr>
        <p:spPr>
          <a:xfrm>
            <a:off x="8890" y="1316256"/>
            <a:ext cx="1487135" cy="64973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Gastar tiempo/ dinero</a:t>
            </a:r>
          </a:p>
        </p:txBody>
      </p:sp>
      <p:sp>
        <p:nvSpPr>
          <p:cNvPr id="39" name="Título 27">
            <a:extLst>
              <a:ext uri="{FF2B5EF4-FFF2-40B4-BE49-F238E27FC236}">
                <a16:creationId xmlns:a16="http://schemas.microsoft.com/office/drawing/2014/main" id="{6784CBE3-FEFD-4C3B-B990-DF0715C80B23}"/>
              </a:ext>
            </a:extLst>
          </p:cNvPr>
          <p:cNvSpPr txBox="1">
            <a:spLocks/>
          </p:cNvSpPr>
          <p:nvPr/>
        </p:nvSpPr>
        <p:spPr>
          <a:xfrm>
            <a:off x="14468" y="1958520"/>
            <a:ext cx="1499265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Construir</a:t>
            </a:r>
          </a:p>
        </p:txBody>
      </p:sp>
      <p:sp>
        <p:nvSpPr>
          <p:cNvPr id="40" name="Título 27">
            <a:extLst>
              <a:ext uri="{FF2B5EF4-FFF2-40B4-BE49-F238E27FC236}">
                <a16:creationId xmlns:a16="http://schemas.microsoft.com/office/drawing/2014/main" id="{DF0BE9BD-1902-47C1-9A7F-FA7F22A2290B}"/>
              </a:ext>
            </a:extLst>
          </p:cNvPr>
          <p:cNvSpPr txBox="1">
            <a:spLocks/>
          </p:cNvSpPr>
          <p:nvPr/>
        </p:nvSpPr>
        <p:spPr>
          <a:xfrm>
            <a:off x="301206" y="2332272"/>
            <a:ext cx="1189973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Dormir</a:t>
            </a:r>
          </a:p>
        </p:txBody>
      </p:sp>
      <p:sp>
        <p:nvSpPr>
          <p:cNvPr id="41" name="Título 27">
            <a:extLst>
              <a:ext uri="{FF2B5EF4-FFF2-40B4-BE49-F238E27FC236}">
                <a16:creationId xmlns:a16="http://schemas.microsoft.com/office/drawing/2014/main" id="{D8414E41-7BC4-4E85-BC61-2D99358651C0}"/>
              </a:ext>
            </a:extLst>
          </p:cNvPr>
          <p:cNvSpPr txBox="1">
            <a:spLocks/>
          </p:cNvSpPr>
          <p:nvPr/>
        </p:nvSpPr>
        <p:spPr>
          <a:xfrm>
            <a:off x="367920" y="4044006"/>
            <a:ext cx="1131746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Sentir</a:t>
            </a:r>
          </a:p>
        </p:txBody>
      </p:sp>
      <p:sp>
        <p:nvSpPr>
          <p:cNvPr id="42" name="Título 27">
            <a:extLst>
              <a:ext uri="{FF2B5EF4-FFF2-40B4-BE49-F238E27FC236}">
                <a16:creationId xmlns:a16="http://schemas.microsoft.com/office/drawing/2014/main" id="{5EEF896D-980C-4604-847C-0795DBF73FE8}"/>
              </a:ext>
            </a:extLst>
          </p:cNvPr>
          <p:cNvSpPr txBox="1">
            <a:spLocks/>
          </p:cNvSpPr>
          <p:nvPr/>
        </p:nvSpPr>
        <p:spPr>
          <a:xfrm>
            <a:off x="394603" y="4576693"/>
            <a:ext cx="1131746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Soñar</a:t>
            </a:r>
          </a:p>
        </p:txBody>
      </p:sp>
      <p:sp>
        <p:nvSpPr>
          <p:cNvPr id="43" name="Título 27">
            <a:extLst>
              <a:ext uri="{FF2B5EF4-FFF2-40B4-BE49-F238E27FC236}">
                <a16:creationId xmlns:a16="http://schemas.microsoft.com/office/drawing/2014/main" id="{291DD70F-794B-4DB0-8C0F-593C763D54F4}"/>
              </a:ext>
            </a:extLst>
          </p:cNvPr>
          <p:cNvSpPr txBox="1">
            <a:spLocks/>
          </p:cNvSpPr>
          <p:nvPr/>
        </p:nvSpPr>
        <p:spPr>
          <a:xfrm>
            <a:off x="27084" y="4946043"/>
            <a:ext cx="1499265" cy="39596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Quedar/ reunir</a:t>
            </a:r>
          </a:p>
        </p:txBody>
      </p:sp>
      <p:sp>
        <p:nvSpPr>
          <p:cNvPr id="44" name="Título 27">
            <a:extLst>
              <a:ext uri="{FF2B5EF4-FFF2-40B4-BE49-F238E27FC236}">
                <a16:creationId xmlns:a16="http://schemas.microsoft.com/office/drawing/2014/main" id="{86B9F798-5D6E-4E7C-8228-3B127236C3BD}"/>
              </a:ext>
            </a:extLst>
          </p:cNvPr>
          <p:cNvSpPr txBox="1">
            <a:spLocks/>
          </p:cNvSpPr>
          <p:nvPr/>
        </p:nvSpPr>
        <p:spPr>
          <a:xfrm>
            <a:off x="394603" y="5362697"/>
            <a:ext cx="1131746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Salir</a:t>
            </a:r>
          </a:p>
        </p:txBody>
      </p:sp>
      <p:sp>
        <p:nvSpPr>
          <p:cNvPr id="45" name="Título 27">
            <a:extLst>
              <a:ext uri="{FF2B5EF4-FFF2-40B4-BE49-F238E27FC236}">
                <a16:creationId xmlns:a16="http://schemas.microsoft.com/office/drawing/2014/main" id="{6A0E9A9A-3900-460D-AEBE-8B4704D4FB70}"/>
              </a:ext>
            </a:extLst>
          </p:cNvPr>
          <p:cNvSpPr txBox="1">
            <a:spLocks/>
          </p:cNvSpPr>
          <p:nvPr/>
        </p:nvSpPr>
        <p:spPr>
          <a:xfrm>
            <a:off x="427982" y="5744263"/>
            <a:ext cx="1131746" cy="35809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chemeClr val="bg1"/>
                </a:solidFill>
              </a:rPr>
              <a:t>Perder</a:t>
            </a:r>
          </a:p>
        </p:txBody>
      </p:sp>
    </p:spTree>
    <p:extLst>
      <p:ext uri="{BB962C8B-B14F-4D97-AF65-F5344CB8AC3E}">
        <p14:creationId xmlns:p14="http://schemas.microsoft.com/office/powerpoint/2010/main" val="3274548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1363C1-CFA4-45B0-B375-EB7DA2183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2308" y="123557"/>
            <a:ext cx="9144000" cy="650166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UNIT REVITION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6E2D7E-E191-426A-A8BD-B46054F9E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9766" y="773723"/>
            <a:ext cx="9144000" cy="1655762"/>
          </a:xfrm>
        </p:spPr>
        <p:txBody>
          <a:bodyPr/>
          <a:lstStyle/>
          <a:p>
            <a:r>
              <a:rPr lang="es-ES" dirty="0"/>
              <a:t>Complete </a:t>
            </a:r>
            <a:r>
              <a:rPr lang="es-ES" dirty="0" err="1"/>
              <a:t>the</a:t>
            </a:r>
            <a:r>
              <a:rPr lang="es-ES" dirty="0"/>
              <a:t> chart. </a:t>
            </a:r>
            <a:r>
              <a:rPr lang="es-ES" dirty="0" err="1"/>
              <a:t>Then</a:t>
            </a:r>
            <a:r>
              <a:rPr lang="es-ES" dirty="0"/>
              <a:t>, </a:t>
            </a:r>
            <a:r>
              <a:rPr lang="es-ES" dirty="0" err="1"/>
              <a:t>correct</a:t>
            </a:r>
            <a:r>
              <a:rPr lang="es-ES" dirty="0"/>
              <a:t> </a:t>
            </a:r>
            <a:r>
              <a:rPr lang="es-ES" dirty="0" err="1"/>
              <a:t>yourself</a:t>
            </a:r>
            <a:r>
              <a:rPr lang="es-ES" dirty="0"/>
              <a:t>.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EF9DCC8-A43E-41B3-93CE-3DC3F0D30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312904"/>
              </p:ext>
            </p:extLst>
          </p:nvPr>
        </p:nvGraphicFramePr>
        <p:xfrm>
          <a:off x="1567766" y="1273808"/>
          <a:ext cx="8127999" cy="5434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95406384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586468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99632620"/>
                    </a:ext>
                  </a:extLst>
                </a:gridCol>
              </a:tblGrid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1"/>
                          </a:solidFill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PAST PARTICIPLE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973366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Bought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598932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See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268152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Did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848970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Write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88668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Drawn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76222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Cut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422649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Build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746681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Flew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503864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Have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96094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Thought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630688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Read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76309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602333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Gone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076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24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1363C1-CFA4-45B0-B375-EB7DA2183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0351"/>
            <a:ext cx="4947138" cy="65016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UNIT</a:t>
            </a:r>
            <a:r>
              <a:rPr lang="es-ES" dirty="0">
                <a:latin typeface="Baskerville Old Face" panose="02020602080505020303" pitchFamily="18" charset="0"/>
              </a:rPr>
              <a:t> </a:t>
            </a:r>
            <a:r>
              <a:rPr lang="es-ES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REVITION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6E2D7E-E191-426A-A8BD-B46054F9E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7138" y="190351"/>
            <a:ext cx="7244862" cy="65016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dirty="0">
                <a:solidFill>
                  <a:schemeClr val="accent1"/>
                </a:solidFill>
              </a:rPr>
              <a:t>Complete </a:t>
            </a:r>
            <a:r>
              <a:rPr lang="es-ES" dirty="0" err="1">
                <a:solidFill>
                  <a:schemeClr val="accent1"/>
                </a:solidFill>
              </a:rPr>
              <a:t>the</a:t>
            </a:r>
            <a:r>
              <a:rPr lang="es-ES" dirty="0">
                <a:solidFill>
                  <a:schemeClr val="accent1"/>
                </a:solidFill>
              </a:rPr>
              <a:t> chart. </a:t>
            </a:r>
            <a:r>
              <a:rPr lang="es-ES" dirty="0" err="1">
                <a:solidFill>
                  <a:schemeClr val="accent1"/>
                </a:solidFill>
              </a:rPr>
              <a:t>Then</a:t>
            </a:r>
            <a:r>
              <a:rPr lang="es-ES" dirty="0">
                <a:solidFill>
                  <a:schemeClr val="accent1"/>
                </a:solidFill>
              </a:rPr>
              <a:t>, </a:t>
            </a:r>
            <a:r>
              <a:rPr lang="es-ES" dirty="0" err="1">
                <a:solidFill>
                  <a:schemeClr val="accent1"/>
                </a:solidFill>
              </a:rPr>
              <a:t>correct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yourself</a:t>
            </a:r>
            <a:r>
              <a:rPr lang="es-ES" dirty="0">
                <a:solidFill>
                  <a:schemeClr val="accent1"/>
                </a:solidFill>
              </a:rPr>
              <a:t>.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EF9DCC8-A43E-41B3-93CE-3DC3F0D30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50686"/>
              </p:ext>
            </p:extLst>
          </p:nvPr>
        </p:nvGraphicFramePr>
        <p:xfrm>
          <a:off x="1905391" y="865837"/>
          <a:ext cx="8127999" cy="5434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95406384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586468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99632620"/>
                    </a:ext>
                  </a:extLst>
                </a:gridCol>
              </a:tblGrid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bg1"/>
                          </a:solidFill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PAST PARTICIPLE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973366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Buy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Bought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Bought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598932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See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Saw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Seen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268152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Did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848970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Write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Wrote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Written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88668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Draw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Drawn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76222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Cut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Cut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Cut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422649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Build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Built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Built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746681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Fly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Flew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Flown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503864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Have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Had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Had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96094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Think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Thought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Thought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630688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Read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Read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Read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76309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Came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602333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Go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Went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Gone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07661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1DD552E-C6FC-456A-ACA7-FAE177772E85}"/>
              </a:ext>
            </a:extLst>
          </p:cNvPr>
          <p:cNvSpPr txBox="1"/>
          <p:nvPr/>
        </p:nvSpPr>
        <p:spPr>
          <a:xfrm>
            <a:off x="1905391" y="1247763"/>
            <a:ext cx="8127999" cy="550920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8800" dirty="0" err="1">
                <a:solidFill>
                  <a:schemeClr val="accent1">
                    <a:lumMod val="50000"/>
                  </a:schemeClr>
                </a:solidFill>
              </a:rPr>
              <a:t>Don’t</a:t>
            </a:r>
            <a:r>
              <a:rPr lang="es-ES" sz="8800" dirty="0">
                <a:solidFill>
                  <a:schemeClr val="accent1">
                    <a:lumMod val="50000"/>
                  </a:schemeClr>
                </a:solidFill>
              </a:rPr>
              <a:t> look </a:t>
            </a:r>
            <a:r>
              <a:rPr lang="es-ES" sz="8800" dirty="0" err="1">
                <a:solidFill>
                  <a:schemeClr val="accent1">
                    <a:lumMod val="50000"/>
                  </a:schemeClr>
                </a:solidFill>
              </a:rPr>
              <a:t>until</a:t>
            </a:r>
            <a:r>
              <a:rPr lang="es-ES" sz="8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8800" dirty="0" err="1">
                <a:solidFill>
                  <a:schemeClr val="accent1">
                    <a:lumMod val="50000"/>
                  </a:schemeClr>
                </a:solidFill>
              </a:rPr>
              <a:t>you</a:t>
            </a:r>
            <a:r>
              <a:rPr lang="es-ES" sz="8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8800" dirty="0" err="1">
                <a:solidFill>
                  <a:schemeClr val="accent1">
                    <a:lumMod val="50000"/>
                  </a:schemeClr>
                </a:solidFill>
              </a:rPr>
              <a:t>finish</a:t>
            </a:r>
            <a:r>
              <a:rPr lang="es-ES" sz="8800" dirty="0">
                <a:solidFill>
                  <a:schemeClr val="accent1">
                    <a:lumMod val="50000"/>
                  </a:schemeClr>
                </a:solidFill>
              </a:rPr>
              <a:t>. Are </a:t>
            </a:r>
            <a:r>
              <a:rPr lang="es-ES" sz="8800" dirty="0" err="1">
                <a:solidFill>
                  <a:schemeClr val="accent1">
                    <a:lumMod val="50000"/>
                  </a:schemeClr>
                </a:solidFill>
              </a:rPr>
              <a:t>you</a:t>
            </a:r>
            <a:r>
              <a:rPr lang="es-ES" sz="8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8800" dirty="0" err="1">
                <a:solidFill>
                  <a:schemeClr val="accent1">
                    <a:lumMod val="50000"/>
                  </a:schemeClr>
                </a:solidFill>
              </a:rPr>
              <a:t>ready</a:t>
            </a:r>
            <a:r>
              <a:rPr lang="es-ES" sz="8800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algn="ctr"/>
            <a:endParaRPr lang="es-E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847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56E2D7E-E191-426A-A8BD-B46054F9E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9766" y="773723"/>
            <a:ext cx="9144000" cy="1655762"/>
          </a:xfrm>
        </p:spPr>
        <p:txBody>
          <a:bodyPr/>
          <a:lstStyle/>
          <a:p>
            <a:r>
              <a:rPr lang="es-ES" dirty="0"/>
              <a:t>Complete </a:t>
            </a:r>
            <a:r>
              <a:rPr lang="es-ES" dirty="0" err="1"/>
              <a:t>the</a:t>
            </a:r>
            <a:r>
              <a:rPr lang="es-ES" dirty="0"/>
              <a:t> chart. </a:t>
            </a:r>
            <a:r>
              <a:rPr lang="es-ES" dirty="0" err="1"/>
              <a:t>Then</a:t>
            </a:r>
            <a:r>
              <a:rPr lang="es-ES" dirty="0"/>
              <a:t>, </a:t>
            </a:r>
            <a:r>
              <a:rPr lang="es-ES" dirty="0" err="1"/>
              <a:t>correct</a:t>
            </a:r>
            <a:r>
              <a:rPr lang="es-ES" dirty="0"/>
              <a:t> </a:t>
            </a:r>
            <a:r>
              <a:rPr lang="es-ES" dirty="0" err="1"/>
              <a:t>yourself</a:t>
            </a:r>
            <a:r>
              <a:rPr lang="es-ES" dirty="0"/>
              <a:t>.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EF9DCC8-A43E-41B3-93CE-3DC3F0D30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535016"/>
              </p:ext>
            </p:extLst>
          </p:nvPr>
        </p:nvGraphicFramePr>
        <p:xfrm>
          <a:off x="1567766" y="1273808"/>
          <a:ext cx="8127999" cy="5434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95406384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586468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99632620"/>
                    </a:ext>
                  </a:extLst>
                </a:gridCol>
              </a:tblGrid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PAST PARTICIPLE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973366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Buy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Bought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Bought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598932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See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Saw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Seen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268152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Did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848970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Write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Wrote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Written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88668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Draw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Drawn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76222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Cut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Cut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Cut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422649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Build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Built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Built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746681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Fly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Flew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Flown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503864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Have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Had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Had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96094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Think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Thought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Thought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630688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Read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Read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Read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76309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Came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602333"/>
                  </a:ext>
                </a:extLst>
              </a:tr>
              <a:tr h="388156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Go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Went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Gone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076618"/>
                  </a:ext>
                </a:extLst>
              </a:tr>
            </a:tbl>
          </a:graphicData>
        </a:graphic>
      </p:graphicFrame>
      <p:sp>
        <p:nvSpPr>
          <p:cNvPr id="8" name="Título 1">
            <a:extLst>
              <a:ext uri="{FF2B5EF4-FFF2-40B4-BE49-F238E27FC236}">
                <a16:creationId xmlns:a16="http://schemas.microsoft.com/office/drawing/2014/main" id="{778E1AB4-3291-4C08-8DDA-08563440701A}"/>
              </a:ext>
            </a:extLst>
          </p:cNvPr>
          <p:cNvSpPr txBox="1">
            <a:spLocks/>
          </p:cNvSpPr>
          <p:nvPr/>
        </p:nvSpPr>
        <p:spPr>
          <a:xfrm>
            <a:off x="0" y="190351"/>
            <a:ext cx="5008098" cy="6501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UNIT</a:t>
            </a:r>
            <a:r>
              <a:rPr lang="es-ES" dirty="0">
                <a:latin typeface="Baskerville Old Face" panose="02020602080505020303" pitchFamily="18" charset="0"/>
              </a:rPr>
              <a:t> </a:t>
            </a:r>
            <a:r>
              <a:rPr lang="es-ES" dirty="0">
                <a:solidFill>
                  <a:schemeClr val="accent1"/>
                </a:solidFill>
                <a:latin typeface="Baskerville Old Face" panose="02020602080505020303" pitchFamily="18" charset="0"/>
              </a:rPr>
              <a:t>REVITION.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326F4C11-612D-472E-BEBC-4BA4B2C1CA49}"/>
              </a:ext>
            </a:extLst>
          </p:cNvPr>
          <p:cNvSpPr txBox="1">
            <a:spLocks/>
          </p:cNvSpPr>
          <p:nvPr/>
        </p:nvSpPr>
        <p:spPr>
          <a:xfrm>
            <a:off x="4947138" y="190351"/>
            <a:ext cx="7244862" cy="6501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>
                <a:solidFill>
                  <a:schemeClr val="accent1"/>
                </a:solidFill>
              </a:rPr>
              <a:t>Now</a:t>
            </a:r>
            <a:r>
              <a:rPr lang="es-ES" dirty="0">
                <a:solidFill>
                  <a:schemeClr val="accent1"/>
                </a:solidFill>
              </a:rPr>
              <a:t>, </a:t>
            </a:r>
            <a:r>
              <a:rPr lang="es-ES" dirty="0" err="1">
                <a:solidFill>
                  <a:schemeClr val="accent1"/>
                </a:solidFill>
              </a:rPr>
              <a:t>correct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" dirty="0" err="1">
                <a:solidFill>
                  <a:schemeClr val="accent1"/>
                </a:solidFill>
              </a:rPr>
              <a:t>yourself</a:t>
            </a:r>
            <a:r>
              <a:rPr lang="es-ES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36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155</TotalTime>
  <Words>427</Words>
  <Application>Microsoft Office PowerPoint</Application>
  <PresentationFormat>Panorámica</PresentationFormat>
  <Paragraphs>186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Baskerville Old Face</vt:lpstr>
      <vt:lpstr>Bookman Old Style</vt:lpstr>
      <vt:lpstr>Rockwell</vt:lpstr>
      <vt:lpstr>Damask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UNIT REVITION</vt:lpstr>
      <vt:lpstr>UNIT REVITION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REVITION</dc:title>
  <dc:creator>Anais Izdo fdez</dc:creator>
  <cp:lastModifiedBy>Anais Izdo fdez</cp:lastModifiedBy>
  <cp:revision>16</cp:revision>
  <dcterms:created xsi:type="dcterms:W3CDTF">2020-05-03T15:46:27Z</dcterms:created>
  <dcterms:modified xsi:type="dcterms:W3CDTF">2020-05-03T18:22:33Z</dcterms:modified>
</cp:coreProperties>
</file>